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82" r:id="rId5"/>
    <p:sldId id="299" r:id="rId6"/>
    <p:sldId id="292" r:id="rId7"/>
    <p:sldId id="293" r:id="rId8"/>
    <p:sldId id="283" r:id="rId9"/>
    <p:sldId id="298" r:id="rId10"/>
    <p:sldId id="284" r:id="rId11"/>
    <p:sldId id="301" r:id="rId12"/>
    <p:sldId id="302" r:id="rId13"/>
    <p:sldId id="303" r:id="rId14"/>
    <p:sldId id="304" r:id="rId15"/>
    <p:sldId id="28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31" autoAdjust="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 /><Relationship Id="rId13" Type="http://schemas.openxmlformats.org/officeDocument/2006/relationships/slide" Target="slides/slide9.xml" /><Relationship Id="rId18" Type="http://schemas.openxmlformats.org/officeDocument/2006/relationships/handoutMaster" Target="handoutMasters/handoutMaster1.xml" /><Relationship Id="rId3" Type="http://schemas.openxmlformats.org/officeDocument/2006/relationships/customXml" Target="../customXml/item3.xml" /><Relationship Id="rId21" Type="http://schemas.openxmlformats.org/officeDocument/2006/relationships/theme" Target="theme/theme1.xml" /><Relationship Id="rId7" Type="http://schemas.openxmlformats.org/officeDocument/2006/relationships/slide" Target="slides/slide3.xml" /><Relationship Id="rId12" Type="http://schemas.openxmlformats.org/officeDocument/2006/relationships/slide" Target="slides/slide8.xml" /><Relationship Id="rId17" Type="http://schemas.openxmlformats.org/officeDocument/2006/relationships/notesMaster" Target="notesMasters/notesMaster1.xml" /><Relationship Id="rId2" Type="http://schemas.openxmlformats.org/officeDocument/2006/relationships/customXml" Target="../customXml/item2.xml" /><Relationship Id="rId16" Type="http://schemas.openxmlformats.org/officeDocument/2006/relationships/slide" Target="slides/slide12.xml" /><Relationship Id="rId20" Type="http://schemas.openxmlformats.org/officeDocument/2006/relationships/viewProps" Target="viewProps.xml" /><Relationship Id="rId1" Type="http://schemas.openxmlformats.org/officeDocument/2006/relationships/customXml" Target="../customXml/item1.xml" /><Relationship Id="rId6" Type="http://schemas.openxmlformats.org/officeDocument/2006/relationships/slide" Target="slides/slide2.xml" /><Relationship Id="rId11" Type="http://schemas.openxmlformats.org/officeDocument/2006/relationships/slide" Target="slides/slide7.xml" /><Relationship Id="rId5" Type="http://schemas.openxmlformats.org/officeDocument/2006/relationships/slide" Target="slides/slide1.xml" /><Relationship Id="rId15" Type="http://schemas.openxmlformats.org/officeDocument/2006/relationships/slide" Target="slides/slide11.xml" /><Relationship Id="rId10" Type="http://schemas.openxmlformats.org/officeDocument/2006/relationships/slide" Target="slides/slide6.xml" /><Relationship Id="rId19" Type="http://schemas.openxmlformats.org/officeDocument/2006/relationships/presProps" Target="presProps.xml" /><Relationship Id="rId4" Type="http://schemas.openxmlformats.org/officeDocument/2006/relationships/slideMaster" Target="slideMasters/slideMaster1.xml" /><Relationship Id="rId9" Type="http://schemas.openxmlformats.org/officeDocument/2006/relationships/slide" Target="slides/slide5.xml" /><Relationship Id="rId14" Type="http://schemas.openxmlformats.org/officeDocument/2006/relationships/slide" Target="slides/slide10.xml" /><Relationship Id="rId22" Type="http://schemas.openxmlformats.org/officeDocument/2006/relationships/tableStyles" Target="tableStyles.xml" 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DE0D8A-11AB-49CE-A3E4-CB4ED5C72D0A}" type="doc">
      <dgm:prSet loTypeId="urn:microsoft.com/office/officeart/2005/8/layout/funnel1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7B246FE0-732C-42E5-B7F0-55C297C7883B}">
      <dgm:prSet phldrT="[Text]"/>
      <dgm:spPr/>
      <dgm:t>
        <a:bodyPr/>
        <a:lstStyle/>
        <a:p>
          <a:r>
            <a:rPr lang="en-IN" dirty="0"/>
            <a:t>Tabs</a:t>
          </a:r>
        </a:p>
      </dgm:t>
    </dgm:pt>
    <dgm:pt modelId="{53836301-CDBC-4A15-9FE2-79D880A51A72}" type="parTrans" cxnId="{34D183C9-06CF-4CC6-A2C8-7B45E1A50B1A}">
      <dgm:prSet/>
      <dgm:spPr/>
      <dgm:t>
        <a:bodyPr/>
        <a:lstStyle/>
        <a:p>
          <a:endParaRPr lang="en-IN"/>
        </a:p>
      </dgm:t>
    </dgm:pt>
    <dgm:pt modelId="{A90E172C-58C8-432E-AF2B-A2E452264105}" type="sibTrans" cxnId="{34D183C9-06CF-4CC6-A2C8-7B45E1A50B1A}">
      <dgm:prSet/>
      <dgm:spPr/>
      <dgm:t>
        <a:bodyPr/>
        <a:lstStyle/>
        <a:p>
          <a:endParaRPr lang="en-IN"/>
        </a:p>
      </dgm:t>
    </dgm:pt>
    <dgm:pt modelId="{949F343A-4126-4F48-A4C0-E6F6A9B08D47}">
      <dgm:prSet phldrT="[Text]"/>
      <dgm:spPr/>
      <dgm:t>
        <a:bodyPr/>
        <a:lstStyle/>
        <a:p>
          <a:r>
            <a:rPr lang="en-IN" dirty="0"/>
            <a:t>keywords</a:t>
          </a:r>
        </a:p>
      </dgm:t>
    </dgm:pt>
    <dgm:pt modelId="{8D16C23B-E5C7-41EA-BF66-E0ACA728161E}" type="parTrans" cxnId="{F2CD66C1-57B5-4D0D-87B2-293875C48EB4}">
      <dgm:prSet/>
      <dgm:spPr/>
      <dgm:t>
        <a:bodyPr/>
        <a:lstStyle/>
        <a:p>
          <a:endParaRPr lang="en-IN"/>
        </a:p>
      </dgm:t>
    </dgm:pt>
    <dgm:pt modelId="{1F22318C-039E-4DFE-BB52-C42E487542A7}" type="sibTrans" cxnId="{F2CD66C1-57B5-4D0D-87B2-293875C48EB4}">
      <dgm:prSet/>
      <dgm:spPr/>
      <dgm:t>
        <a:bodyPr/>
        <a:lstStyle/>
        <a:p>
          <a:endParaRPr lang="en-IN"/>
        </a:p>
      </dgm:t>
    </dgm:pt>
    <dgm:pt modelId="{64397973-C8E7-41F6-A245-18EE9568AD7B}">
      <dgm:prSet phldrT="[Text]"/>
      <dgm:spPr/>
      <dgm:t>
        <a:bodyPr/>
        <a:lstStyle/>
        <a:p>
          <a:r>
            <a:rPr lang="en-IN" dirty="0"/>
            <a:t>Problem Statement</a:t>
          </a:r>
        </a:p>
      </dgm:t>
    </dgm:pt>
    <dgm:pt modelId="{5DC0B183-4A2F-42B0-AD8C-49A30B4F8F26}" type="parTrans" cxnId="{CCD79E21-4C34-4A42-8C7A-A85058B72FF7}">
      <dgm:prSet/>
      <dgm:spPr/>
      <dgm:t>
        <a:bodyPr/>
        <a:lstStyle/>
        <a:p>
          <a:endParaRPr lang="en-IN"/>
        </a:p>
      </dgm:t>
    </dgm:pt>
    <dgm:pt modelId="{A5BC51CE-E999-44D0-9A56-4AB3BDF47C8E}" type="sibTrans" cxnId="{CCD79E21-4C34-4A42-8C7A-A85058B72FF7}">
      <dgm:prSet/>
      <dgm:spPr/>
      <dgm:t>
        <a:bodyPr/>
        <a:lstStyle/>
        <a:p>
          <a:endParaRPr lang="en-IN"/>
        </a:p>
      </dgm:t>
    </dgm:pt>
    <dgm:pt modelId="{600B4E60-E4EA-4ECA-A578-7F84A5B05C8F}">
      <dgm:prSet phldrT="[Text]"/>
      <dgm:spPr/>
      <dgm:t>
        <a:bodyPr/>
        <a:lstStyle/>
        <a:p>
          <a:r>
            <a:rPr lang="en-IN" dirty="0"/>
            <a:t>Logged to batch</a:t>
          </a:r>
        </a:p>
      </dgm:t>
    </dgm:pt>
    <dgm:pt modelId="{2AAF210E-0622-451C-A383-DB683D1F5281}" type="parTrans" cxnId="{9011607F-F111-499D-BFEA-33DC7BF93379}">
      <dgm:prSet/>
      <dgm:spPr/>
      <dgm:t>
        <a:bodyPr/>
        <a:lstStyle/>
        <a:p>
          <a:endParaRPr lang="en-IN"/>
        </a:p>
      </dgm:t>
    </dgm:pt>
    <dgm:pt modelId="{966DD15C-514F-4C58-97C9-2CA179C7B060}" type="sibTrans" cxnId="{9011607F-F111-499D-BFEA-33DC7BF93379}">
      <dgm:prSet/>
      <dgm:spPr/>
      <dgm:t>
        <a:bodyPr/>
        <a:lstStyle/>
        <a:p>
          <a:endParaRPr lang="en-IN"/>
        </a:p>
      </dgm:t>
    </dgm:pt>
    <dgm:pt modelId="{C135A16F-F7B3-4BCC-9AF2-3EC4F5B90892}" type="pres">
      <dgm:prSet presAssocID="{CADE0D8A-11AB-49CE-A3E4-CB4ED5C72D0A}" presName="Name0" presStyleCnt="0">
        <dgm:presLayoutVars>
          <dgm:chMax val="4"/>
          <dgm:resizeHandles val="exact"/>
        </dgm:presLayoutVars>
      </dgm:prSet>
      <dgm:spPr/>
    </dgm:pt>
    <dgm:pt modelId="{6CC96E27-8CE7-45B1-87F0-26D7D6ED71E5}" type="pres">
      <dgm:prSet presAssocID="{CADE0D8A-11AB-49CE-A3E4-CB4ED5C72D0A}" presName="ellipse" presStyleLbl="trBgShp" presStyleIdx="0" presStyleCnt="1"/>
      <dgm:spPr/>
    </dgm:pt>
    <dgm:pt modelId="{1456AC17-43FC-4EC1-BE0F-C8432024AE04}" type="pres">
      <dgm:prSet presAssocID="{CADE0D8A-11AB-49CE-A3E4-CB4ED5C72D0A}" presName="arrow1" presStyleLbl="fgShp" presStyleIdx="0" presStyleCnt="1"/>
      <dgm:spPr/>
    </dgm:pt>
    <dgm:pt modelId="{F1FDE477-712B-4A72-9436-5014DFB8BEF6}" type="pres">
      <dgm:prSet presAssocID="{CADE0D8A-11AB-49CE-A3E4-CB4ED5C72D0A}" presName="rectangle" presStyleLbl="revTx" presStyleIdx="0" presStyleCnt="1">
        <dgm:presLayoutVars>
          <dgm:bulletEnabled val="1"/>
        </dgm:presLayoutVars>
      </dgm:prSet>
      <dgm:spPr/>
    </dgm:pt>
    <dgm:pt modelId="{ED933FD2-C872-4717-B6A5-70B1059E0C1B}" type="pres">
      <dgm:prSet presAssocID="{949F343A-4126-4F48-A4C0-E6F6A9B08D47}" presName="item1" presStyleLbl="node1" presStyleIdx="0" presStyleCnt="3">
        <dgm:presLayoutVars>
          <dgm:bulletEnabled val="1"/>
        </dgm:presLayoutVars>
      </dgm:prSet>
      <dgm:spPr/>
    </dgm:pt>
    <dgm:pt modelId="{C1FAC501-7F83-48B3-9797-0372237D1DD1}" type="pres">
      <dgm:prSet presAssocID="{64397973-C8E7-41F6-A245-18EE9568AD7B}" presName="item2" presStyleLbl="node1" presStyleIdx="1" presStyleCnt="3">
        <dgm:presLayoutVars>
          <dgm:bulletEnabled val="1"/>
        </dgm:presLayoutVars>
      </dgm:prSet>
      <dgm:spPr/>
    </dgm:pt>
    <dgm:pt modelId="{2B86913C-067B-45E7-917F-EB1054E6462E}" type="pres">
      <dgm:prSet presAssocID="{600B4E60-E4EA-4ECA-A578-7F84A5B05C8F}" presName="item3" presStyleLbl="node1" presStyleIdx="2" presStyleCnt="3">
        <dgm:presLayoutVars>
          <dgm:bulletEnabled val="1"/>
        </dgm:presLayoutVars>
      </dgm:prSet>
      <dgm:spPr/>
    </dgm:pt>
    <dgm:pt modelId="{2F845CAB-7CC1-400F-89A8-FA5C4BA61D65}" type="pres">
      <dgm:prSet presAssocID="{CADE0D8A-11AB-49CE-A3E4-CB4ED5C72D0A}" presName="funnel" presStyleLbl="trAlignAcc1" presStyleIdx="0" presStyleCnt="1"/>
      <dgm:spPr/>
    </dgm:pt>
  </dgm:ptLst>
  <dgm:cxnLst>
    <dgm:cxn modelId="{CCD79E21-4C34-4A42-8C7A-A85058B72FF7}" srcId="{CADE0D8A-11AB-49CE-A3E4-CB4ED5C72D0A}" destId="{64397973-C8E7-41F6-A245-18EE9568AD7B}" srcOrd="2" destOrd="0" parTransId="{5DC0B183-4A2F-42B0-AD8C-49A30B4F8F26}" sibTransId="{A5BC51CE-E999-44D0-9A56-4AB3BDF47C8E}"/>
    <dgm:cxn modelId="{E6573023-C046-48AF-A824-65DC4B9BC0AA}" type="presOf" srcId="{64397973-C8E7-41F6-A245-18EE9568AD7B}" destId="{ED933FD2-C872-4717-B6A5-70B1059E0C1B}" srcOrd="0" destOrd="0" presId="urn:microsoft.com/office/officeart/2005/8/layout/funnel1"/>
    <dgm:cxn modelId="{4D46F52D-BC84-4DDB-B8B9-0448F0DE61F4}" type="presOf" srcId="{7B246FE0-732C-42E5-B7F0-55C297C7883B}" destId="{2B86913C-067B-45E7-917F-EB1054E6462E}" srcOrd="0" destOrd="0" presId="urn:microsoft.com/office/officeart/2005/8/layout/funnel1"/>
    <dgm:cxn modelId="{FC092370-DF16-4657-91B1-E0641B90DA35}" type="presOf" srcId="{600B4E60-E4EA-4ECA-A578-7F84A5B05C8F}" destId="{F1FDE477-712B-4A72-9436-5014DFB8BEF6}" srcOrd="0" destOrd="0" presId="urn:microsoft.com/office/officeart/2005/8/layout/funnel1"/>
    <dgm:cxn modelId="{9011607F-F111-499D-BFEA-33DC7BF93379}" srcId="{CADE0D8A-11AB-49CE-A3E4-CB4ED5C72D0A}" destId="{600B4E60-E4EA-4ECA-A578-7F84A5B05C8F}" srcOrd="3" destOrd="0" parTransId="{2AAF210E-0622-451C-A383-DB683D1F5281}" sibTransId="{966DD15C-514F-4C58-97C9-2CA179C7B060}"/>
    <dgm:cxn modelId="{3731479B-5127-4606-8E2A-93DEBB84FE66}" type="presOf" srcId="{CADE0D8A-11AB-49CE-A3E4-CB4ED5C72D0A}" destId="{C135A16F-F7B3-4BCC-9AF2-3EC4F5B90892}" srcOrd="0" destOrd="0" presId="urn:microsoft.com/office/officeart/2005/8/layout/funnel1"/>
    <dgm:cxn modelId="{F2CD66C1-57B5-4D0D-87B2-293875C48EB4}" srcId="{CADE0D8A-11AB-49CE-A3E4-CB4ED5C72D0A}" destId="{949F343A-4126-4F48-A4C0-E6F6A9B08D47}" srcOrd="1" destOrd="0" parTransId="{8D16C23B-E5C7-41EA-BF66-E0ACA728161E}" sibTransId="{1F22318C-039E-4DFE-BB52-C42E487542A7}"/>
    <dgm:cxn modelId="{34D183C9-06CF-4CC6-A2C8-7B45E1A50B1A}" srcId="{CADE0D8A-11AB-49CE-A3E4-CB4ED5C72D0A}" destId="{7B246FE0-732C-42E5-B7F0-55C297C7883B}" srcOrd="0" destOrd="0" parTransId="{53836301-CDBC-4A15-9FE2-79D880A51A72}" sibTransId="{A90E172C-58C8-432E-AF2B-A2E452264105}"/>
    <dgm:cxn modelId="{604885E1-1B2E-410C-B357-9502F16059FF}" type="presOf" srcId="{949F343A-4126-4F48-A4C0-E6F6A9B08D47}" destId="{C1FAC501-7F83-48B3-9797-0372237D1DD1}" srcOrd="0" destOrd="0" presId="urn:microsoft.com/office/officeart/2005/8/layout/funnel1"/>
    <dgm:cxn modelId="{0AB104CC-3C37-476C-8BC5-A5F46DDA634E}" type="presParOf" srcId="{C135A16F-F7B3-4BCC-9AF2-3EC4F5B90892}" destId="{6CC96E27-8CE7-45B1-87F0-26D7D6ED71E5}" srcOrd="0" destOrd="0" presId="urn:microsoft.com/office/officeart/2005/8/layout/funnel1"/>
    <dgm:cxn modelId="{4CD245E9-F21C-4638-92CC-780833EFAF3E}" type="presParOf" srcId="{C135A16F-F7B3-4BCC-9AF2-3EC4F5B90892}" destId="{1456AC17-43FC-4EC1-BE0F-C8432024AE04}" srcOrd="1" destOrd="0" presId="urn:microsoft.com/office/officeart/2005/8/layout/funnel1"/>
    <dgm:cxn modelId="{DF7EF68B-76D3-4FAD-8567-6F569EDFE3BD}" type="presParOf" srcId="{C135A16F-F7B3-4BCC-9AF2-3EC4F5B90892}" destId="{F1FDE477-712B-4A72-9436-5014DFB8BEF6}" srcOrd="2" destOrd="0" presId="urn:microsoft.com/office/officeart/2005/8/layout/funnel1"/>
    <dgm:cxn modelId="{B146A800-6A6C-4D2B-AB11-6932E4E11325}" type="presParOf" srcId="{C135A16F-F7B3-4BCC-9AF2-3EC4F5B90892}" destId="{ED933FD2-C872-4717-B6A5-70B1059E0C1B}" srcOrd="3" destOrd="0" presId="urn:microsoft.com/office/officeart/2005/8/layout/funnel1"/>
    <dgm:cxn modelId="{4640D902-5C09-409C-A48D-295C859565E6}" type="presParOf" srcId="{C135A16F-F7B3-4BCC-9AF2-3EC4F5B90892}" destId="{C1FAC501-7F83-48B3-9797-0372237D1DD1}" srcOrd="4" destOrd="0" presId="urn:microsoft.com/office/officeart/2005/8/layout/funnel1"/>
    <dgm:cxn modelId="{7D8D1554-DA72-49CF-B9F9-75E907E587E1}" type="presParOf" srcId="{C135A16F-F7B3-4BCC-9AF2-3EC4F5B90892}" destId="{2B86913C-067B-45E7-917F-EB1054E6462E}" srcOrd="5" destOrd="0" presId="urn:microsoft.com/office/officeart/2005/8/layout/funnel1"/>
    <dgm:cxn modelId="{E50D38B3-5296-4F85-8996-7E3F775AD28A}" type="presParOf" srcId="{C135A16F-F7B3-4BCC-9AF2-3EC4F5B90892}" destId="{2F845CAB-7CC1-400F-89A8-FA5C4BA61D65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5D613B-233A-45A1-92FD-3BA1CCE40B63}" type="doc">
      <dgm:prSet loTypeId="urn:microsoft.com/office/officeart/2009/3/layout/Phased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F0648935-D622-4711-8EB2-5B64086FD911}">
      <dgm:prSet phldrT="[Text]"/>
      <dgm:spPr/>
      <dgm:t>
        <a:bodyPr/>
        <a:lstStyle/>
        <a:p>
          <a:r>
            <a:rPr lang="en-IN" dirty="0"/>
            <a:t>Crawl</a:t>
          </a:r>
        </a:p>
      </dgm:t>
    </dgm:pt>
    <dgm:pt modelId="{0CFAF164-EC55-4B7E-841E-240781452827}" type="parTrans" cxnId="{E29055A0-9E40-4AE4-9F5A-1E82AE754911}">
      <dgm:prSet/>
      <dgm:spPr/>
      <dgm:t>
        <a:bodyPr/>
        <a:lstStyle/>
        <a:p>
          <a:endParaRPr lang="en-IN"/>
        </a:p>
      </dgm:t>
    </dgm:pt>
    <dgm:pt modelId="{E8117433-905C-4182-A630-658B8CDA1EEA}" type="sibTrans" cxnId="{E29055A0-9E40-4AE4-9F5A-1E82AE754911}">
      <dgm:prSet/>
      <dgm:spPr/>
      <dgm:t>
        <a:bodyPr/>
        <a:lstStyle/>
        <a:p>
          <a:endParaRPr lang="en-IN"/>
        </a:p>
      </dgm:t>
    </dgm:pt>
    <dgm:pt modelId="{745D1AF8-0BB5-49A3-9D27-79701753EF31}">
      <dgm:prSet phldrT="[Text]"/>
      <dgm:spPr/>
      <dgm:t>
        <a:bodyPr/>
        <a:lstStyle/>
        <a:p>
          <a:r>
            <a:rPr lang="en-IN" dirty="0"/>
            <a:t>text</a:t>
          </a:r>
        </a:p>
      </dgm:t>
    </dgm:pt>
    <dgm:pt modelId="{5E26A572-400E-460D-A0ED-0DB70A86DD12}" type="parTrans" cxnId="{7A46BD3B-D6F3-4270-B23F-22FAE172ED27}">
      <dgm:prSet/>
      <dgm:spPr/>
      <dgm:t>
        <a:bodyPr/>
        <a:lstStyle/>
        <a:p>
          <a:endParaRPr lang="en-IN"/>
        </a:p>
      </dgm:t>
    </dgm:pt>
    <dgm:pt modelId="{98372BFC-8748-471C-A2E8-A7AEA960C25A}" type="sibTrans" cxnId="{7A46BD3B-D6F3-4270-B23F-22FAE172ED27}">
      <dgm:prSet/>
      <dgm:spPr/>
      <dgm:t>
        <a:bodyPr/>
        <a:lstStyle/>
        <a:p>
          <a:endParaRPr lang="en-IN"/>
        </a:p>
      </dgm:t>
    </dgm:pt>
    <dgm:pt modelId="{F454EB81-33F7-4CAD-9B74-1F16909696BC}">
      <dgm:prSet phldrT="[Text]"/>
      <dgm:spPr/>
      <dgm:t>
        <a:bodyPr/>
        <a:lstStyle/>
        <a:p>
          <a:r>
            <a:rPr lang="en-IN" dirty="0"/>
            <a:t>html</a:t>
          </a:r>
        </a:p>
      </dgm:t>
    </dgm:pt>
    <dgm:pt modelId="{6AD95BA4-CCE0-4347-917D-80D6781E5B65}" type="parTrans" cxnId="{DD589011-9C3C-4006-ACF0-778B3B09A763}">
      <dgm:prSet/>
      <dgm:spPr/>
      <dgm:t>
        <a:bodyPr/>
        <a:lstStyle/>
        <a:p>
          <a:endParaRPr lang="en-IN"/>
        </a:p>
      </dgm:t>
    </dgm:pt>
    <dgm:pt modelId="{65C23A29-E01F-4502-BE21-13A34AA20CEF}" type="sibTrans" cxnId="{DD589011-9C3C-4006-ACF0-778B3B09A763}">
      <dgm:prSet/>
      <dgm:spPr/>
      <dgm:t>
        <a:bodyPr/>
        <a:lstStyle/>
        <a:p>
          <a:endParaRPr lang="en-IN"/>
        </a:p>
      </dgm:t>
    </dgm:pt>
    <dgm:pt modelId="{224F8391-31CE-4E18-9696-30D9946FFAA1}">
      <dgm:prSet phldrT="[Text]"/>
      <dgm:spPr/>
      <dgm:t>
        <a:bodyPr/>
        <a:lstStyle/>
        <a:p>
          <a:r>
            <a:rPr lang="en-IN" dirty="0"/>
            <a:t>images</a:t>
          </a:r>
        </a:p>
      </dgm:t>
    </dgm:pt>
    <dgm:pt modelId="{C60E55F4-0A67-475C-B9B9-89160C9B8FF1}" type="parTrans" cxnId="{6536F6F5-A622-4025-A237-00BDF98DFF9D}">
      <dgm:prSet/>
      <dgm:spPr/>
      <dgm:t>
        <a:bodyPr/>
        <a:lstStyle/>
        <a:p>
          <a:endParaRPr lang="en-IN"/>
        </a:p>
      </dgm:t>
    </dgm:pt>
    <dgm:pt modelId="{A949BB5F-E3D5-49C7-B335-5AA7EB636808}" type="sibTrans" cxnId="{6536F6F5-A622-4025-A237-00BDF98DFF9D}">
      <dgm:prSet/>
      <dgm:spPr/>
      <dgm:t>
        <a:bodyPr/>
        <a:lstStyle/>
        <a:p>
          <a:endParaRPr lang="en-IN"/>
        </a:p>
      </dgm:t>
    </dgm:pt>
    <dgm:pt modelId="{D3899AFA-5055-4E3C-BED1-200E7BE7DFC3}">
      <dgm:prSet phldrT="[Text]"/>
      <dgm:spPr/>
      <dgm:t>
        <a:bodyPr/>
        <a:lstStyle/>
        <a:p>
          <a:r>
            <a:rPr lang="en-IN" dirty="0"/>
            <a:t>Parse</a:t>
          </a:r>
        </a:p>
      </dgm:t>
    </dgm:pt>
    <dgm:pt modelId="{4647CFE5-EBFB-4411-BBCC-7EE374531B71}" type="parTrans" cxnId="{25458E59-CCBF-41C5-AB43-F374C29ACE24}">
      <dgm:prSet/>
      <dgm:spPr/>
      <dgm:t>
        <a:bodyPr/>
        <a:lstStyle/>
        <a:p>
          <a:endParaRPr lang="en-IN"/>
        </a:p>
      </dgm:t>
    </dgm:pt>
    <dgm:pt modelId="{A9CCE2F3-F360-414F-ADAC-A1A068A18487}" type="sibTrans" cxnId="{25458E59-CCBF-41C5-AB43-F374C29ACE24}">
      <dgm:prSet/>
      <dgm:spPr/>
      <dgm:t>
        <a:bodyPr/>
        <a:lstStyle/>
        <a:p>
          <a:endParaRPr lang="en-IN"/>
        </a:p>
      </dgm:t>
    </dgm:pt>
    <dgm:pt modelId="{C5EBD3B2-7014-499B-A6EE-B6DACE017F37}">
      <dgm:prSet phldrT="[Text]"/>
      <dgm:spPr/>
      <dgm:t>
        <a:bodyPr/>
        <a:lstStyle/>
        <a:p>
          <a:r>
            <a:rPr lang="en-IN" dirty="0"/>
            <a:t>Embedding</a:t>
          </a:r>
        </a:p>
      </dgm:t>
    </dgm:pt>
    <dgm:pt modelId="{19148C99-8382-4149-9EE8-1E35698060A0}" type="parTrans" cxnId="{907752B8-E820-418E-800D-1A219ABCD191}">
      <dgm:prSet/>
      <dgm:spPr/>
      <dgm:t>
        <a:bodyPr/>
        <a:lstStyle/>
        <a:p>
          <a:endParaRPr lang="en-IN"/>
        </a:p>
      </dgm:t>
    </dgm:pt>
    <dgm:pt modelId="{A6055B03-838C-487B-B0D7-5457FB4B8977}" type="sibTrans" cxnId="{907752B8-E820-418E-800D-1A219ABCD191}">
      <dgm:prSet/>
      <dgm:spPr/>
      <dgm:t>
        <a:bodyPr/>
        <a:lstStyle/>
        <a:p>
          <a:endParaRPr lang="en-IN"/>
        </a:p>
      </dgm:t>
    </dgm:pt>
    <dgm:pt modelId="{6AC4CB72-0675-4F0D-89B3-D6426DC3BC27}">
      <dgm:prSet phldrT="[Text]"/>
      <dgm:spPr/>
      <dgm:t>
        <a:bodyPr/>
        <a:lstStyle/>
        <a:p>
          <a:r>
            <a:rPr lang="en-IN" dirty="0"/>
            <a:t>Store</a:t>
          </a:r>
        </a:p>
      </dgm:t>
    </dgm:pt>
    <dgm:pt modelId="{5F32D8F5-7243-426E-81B1-7A6299FB90BF}" type="parTrans" cxnId="{B4E1E956-78AE-4BE7-B99A-D84AE8FE9D96}">
      <dgm:prSet/>
      <dgm:spPr/>
      <dgm:t>
        <a:bodyPr/>
        <a:lstStyle/>
        <a:p>
          <a:endParaRPr lang="en-IN"/>
        </a:p>
      </dgm:t>
    </dgm:pt>
    <dgm:pt modelId="{15A7D985-2E59-475B-B439-84F92F5AEEB2}" type="sibTrans" cxnId="{B4E1E956-78AE-4BE7-B99A-D84AE8FE9D96}">
      <dgm:prSet/>
      <dgm:spPr/>
      <dgm:t>
        <a:bodyPr/>
        <a:lstStyle/>
        <a:p>
          <a:endParaRPr lang="en-IN"/>
        </a:p>
      </dgm:t>
    </dgm:pt>
    <dgm:pt modelId="{52D338EA-3900-4F4A-99B8-C1335B1E2028}">
      <dgm:prSet phldrT="[Text]"/>
      <dgm:spPr/>
      <dgm:t>
        <a:bodyPr/>
        <a:lstStyle/>
        <a:p>
          <a:r>
            <a:rPr lang="en-IN" dirty="0"/>
            <a:t>models</a:t>
          </a:r>
        </a:p>
      </dgm:t>
    </dgm:pt>
    <dgm:pt modelId="{DAC58025-CD2E-43D1-8119-261A3138658E}" type="parTrans" cxnId="{6BA69CFD-3609-43F0-A982-10297BFB697B}">
      <dgm:prSet/>
      <dgm:spPr/>
      <dgm:t>
        <a:bodyPr/>
        <a:lstStyle/>
        <a:p>
          <a:endParaRPr lang="en-IN"/>
        </a:p>
      </dgm:t>
    </dgm:pt>
    <dgm:pt modelId="{9A92490C-D0F0-4E6F-B228-26FF2103AC4E}" type="sibTrans" cxnId="{6BA69CFD-3609-43F0-A982-10297BFB697B}">
      <dgm:prSet/>
      <dgm:spPr/>
      <dgm:t>
        <a:bodyPr/>
        <a:lstStyle/>
        <a:p>
          <a:endParaRPr lang="en-IN"/>
        </a:p>
      </dgm:t>
    </dgm:pt>
    <dgm:pt modelId="{D2606729-4BB1-4B50-9E94-CD94113B7394}">
      <dgm:prSet phldrT="[Text]"/>
      <dgm:spPr/>
      <dgm:t>
        <a:bodyPr/>
        <a:lstStyle/>
        <a:p>
          <a:endParaRPr lang="en-IN" dirty="0"/>
        </a:p>
      </dgm:t>
    </dgm:pt>
    <dgm:pt modelId="{3534A733-89F0-4B5C-85CC-E50978546F5A}" type="parTrans" cxnId="{61BCC90A-F495-4A37-B73C-5AC54A466AD2}">
      <dgm:prSet/>
      <dgm:spPr/>
      <dgm:t>
        <a:bodyPr/>
        <a:lstStyle/>
        <a:p>
          <a:endParaRPr lang="en-IN"/>
        </a:p>
      </dgm:t>
    </dgm:pt>
    <dgm:pt modelId="{9D643B78-697D-41C2-A53C-D8825BBECD5B}" type="sibTrans" cxnId="{61BCC90A-F495-4A37-B73C-5AC54A466AD2}">
      <dgm:prSet/>
      <dgm:spPr/>
      <dgm:t>
        <a:bodyPr/>
        <a:lstStyle/>
        <a:p>
          <a:endParaRPr lang="en-IN"/>
        </a:p>
      </dgm:t>
    </dgm:pt>
    <dgm:pt modelId="{9B2B9FB8-B7FE-4590-9990-A4858CA7308C}">
      <dgm:prSet phldrT="[Text]"/>
      <dgm:spPr/>
      <dgm:t>
        <a:bodyPr/>
        <a:lstStyle/>
        <a:p>
          <a:r>
            <a:rPr lang="en-IN" dirty="0"/>
            <a:t>vectors</a:t>
          </a:r>
        </a:p>
      </dgm:t>
    </dgm:pt>
    <dgm:pt modelId="{9F72ABB1-2F59-4942-9B14-30E4DB9B2974}" type="parTrans" cxnId="{3DE8BF65-7097-4C90-AD47-D0C8550E3CD6}">
      <dgm:prSet/>
      <dgm:spPr/>
      <dgm:t>
        <a:bodyPr/>
        <a:lstStyle/>
        <a:p>
          <a:endParaRPr lang="en-IN"/>
        </a:p>
      </dgm:t>
    </dgm:pt>
    <dgm:pt modelId="{24BFD385-AE73-48FE-9C35-7D890AA5C82E}" type="sibTrans" cxnId="{3DE8BF65-7097-4C90-AD47-D0C8550E3CD6}">
      <dgm:prSet/>
      <dgm:spPr/>
      <dgm:t>
        <a:bodyPr/>
        <a:lstStyle/>
        <a:p>
          <a:endParaRPr lang="en-IN"/>
        </a:p>
      </dgm:t>
    </dgm:pt>
    <dgm:pt modelId="{08B81F43-09A3-4745-A146-3057D60816AD}" type="pres">
      <dgm:prSet presAssocID="{E45D613B-233A-45A1-92FD-3BA1CCE40B63}" presName="Name0" presStyleCnt="0">
        <dgm:presLayoutVars>
          <dgm:chMax val="3"/>
          <dgm:chPref val="3"/>
          <dgm:bulletEnabled val="1"/>
          <dgm:dir/>
          <dgm:animLvl val="lvl"/>
        </dgm:presLayoutVars>
      </dgm:prSet>
      <dgm:spPr/>
    </dgm:pt>
    <dgm:pt modelId="{0FF50CAA-207C-41CB-B7DD-836D3621B725}" type="pres">
      <dgm:prSet presAssocID="{E45D613B-233A-45A1-92FD-3BA1CCE40B63}" presName="arc1" presStyleLbl="node1" presStyleIdx="0" presStyleCnt="4"/>
      <dgm:spPr/>
    </dgm:pt>
    <dgm:pt modelId="{306B774D-4E49-472E-8D03-96514C533808}" type="pres">
      <dgm:prSet presAssocID="{E45D613B-233A-45A1-92FD-3BA1CCE40B63}" presName="arc3" presStyleLbl="node1" presStyleIdx="1" presStyleCnt="4"/>
      <dgm:spPr/>
    </dgm:pt>
    <dgm:pt modelId="{5FC7E4DA-6298-4277-A92F-AD9E4F3E956B}" type="pres">
      <dgm:prSet presAssocID="{E45D613B-233A-45A1-92FD-3BA1CCE40B63}" presName="parentText2" presStyleLbl="revTx" presStyleIdx="0" presStyleCnt="3">
        <dgm:presLayoutVars>
          <dgm:chMax val="4"/>
          <dgm:chPref val="3"/>
          <dgm:bulletEnabled val="1"/>
        </dgm:presLayoutVars>
      </dgm:prSet>
      <dgm:spPr/>
    </dgm:pt>
    <dgm:pt modelId="{405C717E-472B-450D-A98A-D531D9C19BB9}" type="pres">
      <dgm:prSet presAssocID="{E45D613B-233A-45A1-92FD-3BA1CCE40B63}" presName="arc2" presStyleLbl="node1" presStyleIdx="2" presStyleCnt="4"/>
      <dgm:spPr/>
    </dgm:pt>
    <dgm:pt modelId="{1D0FDBEC-261B-4206-BD73-59F7CA3F6DE7}" type="pres">
      <dgm:prSet presAssocID="{E45D613B-233A-45A1-92FD-3BA1CCE40B63}" presName="arc4" presStyleLbl="node1" presStyleIdx="3" presStyleCnt="4"/>
      <dgm:spPr/>
    </dgm:pt>
    <dgm:pt modelId="{545F026C-7854-4A54-A2BB-9FD3CAA670D0}" type="pres">
      <dgm:prSet presAssocID="{E45D613B-233A-45A1-92FD-3BA1CCE40B63}" presName="parentText3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5CE30325-BBFB-4877-BDC9-982049471DC5}" type="pres">
      <dgm:prSet presAssocID="{E45D613B-233A-45A1-92FD-3BA1CCE40B63}" presName="middleComposite" presStyleCnt="0"/>
      <dgm:spPr/>
    </dgm:pt>
    <dgm:pt modelId="{05E59A71-15C2-4F1B-B1A4-050E48C2DB04}" type="pres">
      <dgm:prSet presAssocID="{C5EBD3B2-7014-499B-A6EE-B6DACE017F37}" presName="circ1" presStyleLbl="vennNode1" presStyleIdx="0" presStyleCnt="8"/>
      <dgm:spPr/>
    </dgm:pt>
    <dgm:pt modelId="{F7A6BE4E-42FB-4A33-9653-8B9B5C4B1169}" type="pres">
      <dgm:prSet presAssocID="{C5EBD3B2-7014-499B-A6EE-B6DACE017F37}" presName="circ1Tx" presStyleLbl="revTx" presStyleIdx="1" presStyleCnt="3">
        <dgm:presLayoutVars>
          <dgm:chMax val="0"/>
          <dgm:chPref val="0"/>
        </dgm:presLayoutVars>
      </dgm:prSet>
      <dgm:spPr/>
    </dgm:pt>
    <dgm:pt modelId="{CCB18D47-A9F4-4CAB-A743-CA27CBEB1491}" type="pres">
      <dgm:prSet presAssocID="{9B2B9FB8-B7FE-4590-9990-A4858CA7308C}" presName="circ2" presStyleLbl="vennNode1" presStyleIdx="1" presStyleCnt="8"/>
      <dgm:spPr/>
    </dgm:pt>
    <dgm:pt modelId="{D359A057-D4D5-47E7-A08E-7DD8014B03C7}" type="pres">
      <dgm:prSet presAssocID="{9B2B9FB8-B7FE-4590-9990-A4858CA7308C}" presName="circ2Tx" presStyleLbl="revTx" presStyleIdx="1" presStyleCnt="3">
        <dgm:presLayoutVars>
          <dgm:chMax val="0"/>
          <dgm:chPref val="0"/>
        </dgm:presLayoutVars>
      </dgm:prSet>
      <dgm:spPr/>
    </dgm:pt>
    <dgm:pt modelId="{14C7A8E7-1E5A-4021-B07F-8497D42AF509}" type="pres">
      <dgm:prSet presAssocID="{E45D613B-233A-45A1-92FD-3BA1CCE40B63}" presName="leftComposite" presStyleCnt="0"/>
      <dgm:spPr/>
    </dgm:pt>
    <dgm:pt modelId="{6F777EF8-6F42-4998-9EDD-26DAC04A38D9}" type="pres">
      <dgm:prSet presAssocID="{745D1AF8-0BB5-49A3-9D27-79701753EF31}" presName="childText1_1" presStyleLbl="vennNode1" presStyleIdx="2" presStyleCnt="8">
        <dgm:presLayoutVars>
          <dgm:chMax val="0"/>
          <dgm:chPref val="0"/>
        </dgm:presLayoutVars>
      </dgm:prSet>
      <dgm:spPr/>
    </dgm:pt>
    <dgm:pt modelId="{11F9943B-FED9-4AAD-BF62-6A5AFCF1B59C}" type="pres">
      <dgm:prSet presAssocID="{745D1AF8-0BB5-49A3-9D27-79701753EF31}" presName="ellipse1" presStyleLbl="vennNode1" presStyleIdx="3" presStyleCnt="8"/>
      <dgm:spPr/>
    </dgm:pt>
    <dgm:pt modelId="{70D8AE01-1D9A-410D-A5A2-9DE3711CB7FD}" type="pres">
      <dgm:prSet presAssocID="{745D1AF8-0BB5-49A3-9D27-79701753EF31}" presName="ellipse2" presStyleLbl="vennNode1" presStyleIdx="4" presStyleCnt="8"/>
      <dgm:spPr/>
    </dgm:pt>
    <dgm:pt modelId="{0B86E05D-3408-4071-B7E4-0DDC3AEBB589}" type="pres">
      <dgm:prSet presAssocID="{F454EB81-33F7-4CAD-9B74-1F16909696BC}" presName="childText1_2" presStyleLbl="vennNode1" presStyleIdx="5" presStyleCnt="8">
        <dgm:presLayoutVars>
          <dgm:chMax val="0"/>
          <dgm:chPref val="0"/>
        </dgm:presLayoutVars>
      </dgm:prSet>
      <dgm:spPr/>
    </dgm:pt>
    <dgm:pt modelId="{C863DD04-4AF5-4440-9D5D-DF09A4507711}" type="pres">
      <dgm:prSet presAssocID="{F454EB81-33F7-4CAD-9B74-1F16909696BC}" presName="ellipse3" presStyleLbl="vennNode1" presStyleIdx="6" presStyleCnt="8"/>
      <dgm:spPr/>
    </dgm:pt>
    <dgm:pt modelId="{65E8F6B7-82F7-49B3-8C4E-5CE019FE4EDC}" type="pres">
      <dgm:prSet presAssocID="{224F8391-31CE-4E18-9696-30D9946FFAA1}" presName="childText1_3" presStyleLbl="vennNode1" presStyleIdx="7" presStyleCnt="8">
        <dgm:presLayoutVars>
          <dgm:chMax val="0"/>
          <dgm:chPref val="0"/>
        </dgm:presLayoutVars>
      </dgm:prSet>
      <dgm:spPr/>
    </dgm:pt>
    <dgm:pt modelId="{FE543421-7449-4BF6-BC3E-F95B4D00C882}" type="pres">
      <dgm:prSet presAssocID="{E45D613B-233A-45A1-92FD-3BA1CCE40B63}" presName="rightChild" presStyleLbl="node2" presStyleIdx="0" presStyleCnt="1">
        <dgm:presLayoutVars>
          <dgm:chMax val="0"/>
          <dgm:chPref val="0"/>
        </dgm:presLayoutVars>
      </dgm:prSet>
      <dgm:spPr/>
    </dgm:pt>
    <dgm:pt modelId="{B7FFAE0F-F0FD-402C-A6C2-63417831AA50}" type="pres">
      <dgm:prSet presAssocID="{E45D613B-233A-45A1-92FD-3BA1CCE40B63}" presName="parentText1" presStyleLbl="revTx" presStyleIdx="2" presStyleCnt="3">
        <dgm:presLayoutVars>
          <dgm:chMax val="4"/>
          <dgm:chPref val="3"/>
          <dgm:bulletEnabled val="1"/>
        </dgm:presLayoutVars>
      </dgm:prSet>
      <dgm:spPr/>
    </dgm:pt>
  </dgm:ptLst>
  <dgm:cxnLst>
    <dgm:cxn modelId="{61BCC90A-F495-4A37-B73C-5AC54A466AD2}" srcId="{E45D613B-233A-45A1-92FD-3BA1CCE40B63}" destId="{D2606729-4BB1-4B50-9E94-CD94113B7394}" srcOrd="3" destOrd="0" parTransId="{3534A733-89F0-4B5C-85CC-E50978546F5A}" sibTransId="{9D643B78-697D-41C2-A53C-D8825BBECD5B}"/>
    <dgm:cxn modelId="{DD589011-9C3C-4006-ACF0-778B3B09A763}" srcId="{F0648935-D622-4711-8EB2-5B64086FD911}" destId="{F454EB81-33F7-4CAD-9B74-1F16909696BC}" srcOrd="1" destOrd="0" parTransId="{6AD95BA4-CCE0-4347-917D-80D6781E5B65}" sibTransId="{65C23A29-E01F-4502-BE21-13A34AA20CEF}"/>
    <dgm:cxn modelId="{756CD51B-3841-4296-90AA-2F093623A62E}" type="presOf" srcId="{F454EB81-33F7-4CAD-9B74-1F16909696BC}" destId="{0B86E05D-3408-4071-B7E4-0DDC3AEBB589}" srcOrd="0" destOrd="0" presId="urn:microsoft.com/office/officeart/2009/3/layout/PhasedProcess"/>
    <dgm:cxn modelId="{16B73335-7708-4CD4-BA6F-566D4F78A454}" type="presOf" srcId="{6AC4CB72-0675-4F0D-89B3-D6426DC3BC27}" destId="{545F026C-7854-4A54-A2BB-9FD3CAA670D0}" srcOrd="0" destOrd="0" presId="urn:microsoft.com/office/officeart/2009/3/layout/PhasedProcess"/>
    <dgm:cxn modelId="{7A46BD3B-D6F3-4270-B23F-22FAE172ED27}" srcId="{F0648935-D622-4711-8EB2-5B64086FD911}" destId="{745D1AF8-0BB5-49A3-9D27-79701753EF31}" srcOrd="0" destOrd="0" parTransId="{5E26A572-400E-460D-A0ED-0DB70A86DD12}" sibTransId="{98372BFC-8748-471C-A2E8-A7AEA960C25A}"/>
    <dgm:cxn modelId="{3DE8BF65-7097-4C90-AD47-D0C8550E3CD6}" srcId="{D3899AFA-5055-4E3C-BED1-200E7BE7DFC3}" destId="{9B2B9FB8-B7FE-4590-9990-A4858CA7308C}" srcOrd="1" destOrd="0" parTransId="{9F72ABB1-2F59-4942-9B14-30E4DB9B2974}" sibTransId="{24BFD385-AE73-48FE-9C35-7D890AA5C82E}"/>
    <dgm:cxn modelId="{82286166-3ACB-4A64-A7B6-066DF1C4EB70}" type="presOf" srcId="{9B2B9FB8-B7FE-4590-9990-A4858CA7308C}" destId="{CCB18D47-A9F4-4CAB-A743-CA27CBEB1491}" srcOrd="0" destOrd="0" presId="urn:microsoft.com/office/officeart/2009/3/layout/PhasedProcess"/>
    <dgm:cxn modelId="{541C7B68-016B-496F-BD65-5A61F9EA8A6D}" type="presOf" srcId="{9B2B9FB8-B7FE-4590-9990-A4858CA7308C}" destId="{D359A057-D4D5-47E7-A08E-7DD8014B03C7}" srcOrd="1" destOrd="0" presId="urn:microsoft.com/office/officeart/2009/3/layout/PhasedProcess"/>
    <dgm:cxn modelId="{8AB23776-CF64-4221-AB90-2E624EB218CE}" type="presOf" srcId="{F0648935-D622-4711-8EB2-5B64086FD911}" destId="{B7FFAE0F-F0FD-402C-A6C2-63417831AA50}" srcOrd="0" destOrd="0" presId="urn:microsoft.com/office/officeart/2009/3/layout/PhasedProcess"/>
    <dgm:cxn modelId="{B4E1E956-78AE-4BE7-B99A-D84AE8FE9D96}" srcId="{E45D613B-233A-45A1-92FD-3BA1CCE40B63}" destId="{6AC4CB72-0675-4F0D-89B3-D6426DC3BC27}" srcOrd="2" destOrd="0" parTransId="{5F32D8F5-7243-426E-81B1-7A6299FB90BF}" sibTransId="{15A7D985-2E59-475B-B439-84F92F5AEEB2}"/>
    <dgm:cxn modelId="{25458E59-CCBF-41C5-AB43-F374C29ACE24}" srcId="{E45D613B-233A-45A1-92FD-3BA1CCE40B63}" destId="{D3899AFA-5055-4E3C-BED1-200E7BE7DFC3}" srcOrd="1" destOrd="0" parTransId="{4647CFE5-EBFB-4411-BBCC-7EE374531B71}" sibTransId="{A9CCE2F3-F360-414F-ADAC-A1A068A18487}"/>
    <dgm:cxn modelId="{EE4BB887-29E9-4618-80B7-3D769615B5AF}" type="presOf" srcId="{D3899AFA-5055-4E3C-BED1-200E7BE7DFC3}" destId="{5FC7E4DA-6298-4277-A92F-AD9E4F3E956B}" srcOrd="0" destOrd="0" presId="urn:microsoft.com/office/officeart/2009/3/layout/PhasedProcess"/>
    <dgm:cxn modelId="{89392892-8451-4086-8026-0232B577EB00}" type="presOf" srcId="{745D1AF8-0BB5-49A3-9D27-79701753EF31}" destId="{6F777EF8-6F42-4998-9EDD-26DAC04A38D9}" srcOrd="0" destOrd="0" presId="urn:microsoft.com/office/officeart/2009/3/layout/PhasedProcess"/>
    <dgm:cxn modelId="{E29055A0-9E40-4AE4-9F5A-1E82AE754911}" srcId="{E45D613B-233A-45A1-92FD-3BA1CCE40B63}" destId="{F0648935-D622-4711-8EB2-5B64086FD911}" srcOrd="0" destOrd="0" parTransId="{0CFAF164-EC55-4B7E-841E-240781452827}" sibTransId="{E8117433-905C-4182-A630-658B8CDA1EEA}"/>
    <dgm:cxn modelId="{907752B8-E820-418E-800D-1A219ABCD191}" srcId="{D3899AFA-5055-4E3C-BED1-200E7BE7DFC3}" destId="{C5EBD3B2-7014-499B-A6EE-B6DACE017F37}" srcOrd="0" destOrd="0" parTransId="{19148C99-8382-4149-9EE8-1E35698060A0}" sibTransId="{A6055B03-838C-487B-B0D7-5457FB4B8977}"/>
    <dgm:cxn modelId="{907338BF-3E5D-4159-8F8F-6B7C92A5D9D4}" type="presOf" srcId="{C5EBD3B2-7014-499B-A6EE-B6DACE017F37}" destId="{F7A6BE4E-42FB-4A33-9653-8B9B5C4B1169}" srcOrd="1" destOrd="0" presId="urn:microsoft.com/office/officeart/2009/3/layout/PhasedProcess"/>
    <dgm:cxn modelId="{0CC8E5CA-FCF2-45E1-BD1E-2506AFCFC8D8}" type="presOf" srcId="{C5EBD3B2-7014-499B-A6EE-B6DACE017F37}" destId="{05E59A71-15C2-4F1B-B1A4-050E48C2DB04}" srcOrd="0" destOrd="0" presId="urn:microsoft.com/office/officeart/2009/3/layout/PhasedProcess"/>
    <dgm:cxn modelId="{612A98E1-5494-4DF2-BEB9-19C6F2998D2F}" type="presOf" srcId="{224F8391-31CE-4E18-9696-30D9946FFAA1}" destId="{65E8F6B7-82F7-49B3-8C4E-5CE019FE4EDC}" srcOrd="0" destOrd="0" presId="urn:microsoft.com/office/officeart/2009/3/layout/PhasedProcess"/>
    <dgm:cxn modelId="{2C29DCEA-5431-489D-A1C5-1DA720E126B3}" type="presOf" srcId="{E45D613B-233A-45A1-92FD-3BA1CCE40B63}" destId="{08B81F43-09A3-4745-A146-3057D60816AD}" srcOrd="0" destOrd="0" presId="urn:microsoft.com/office/officeart/2009/3/layout/PhasedProcess"/>
    <dgm:cxn modelId="{6536F6F5-A622-4025-A237-00BDF98DFF9D}" srcId="{F0648935-D622-4711-8EB2-5B64086FD911}" destId="{224F8391-31CE-4E18-9696-30D9946FFAA1}" srcOrd="2" destOrd="0" parTransId="{C60E55F4-0A67-475C-B9B9-89160C9B8FF1}" sibTransId="{A949BB5F-E3D5-49C7-B335-5AA7EB636808}"/>
    <dgm:cxn modelId="{31D0D8F9-910C-4082-AFA8-6482ADAEE1F9}" type="presOf" srcId="{52D338EA-3900-4F4A-99B8-C1335B1E2028}" destId="{FE543421-7449-4BF6-BC3E-F95B4D00C882}" srcOrd="0" destOrd="0" presId="urn:microsoft.com/office/officeart/2009/3/layout/PhasedProcess"/>
    <dgm:cxn modelId="{6BA69CFD-3609-43F0-A982-10297BFB697B}" srcId="{6AC4CB72-0675-4F0D-89B3-D6426DC3BC27}" destId="{52D338EA-3900-4F4A-99B8-C1335B1E2028}" srcOrd="0" destOrd="0" parTransId="{DAC58025-CD2E-43D1-8119-261A3138658E}" sibTransId="{9A92490C-D0F0-4E6F-B228-26FF2103AC4E}"/>
    <dgm:cxn modelId="{C7609F64-DE8D-447C-AE17-C7474A5235EF}" type="presParOf" srcId="{08B81F43-09A3-4745-A146-3057D60816AD}" destId="{0FF50CAA-207C-41CB-B7DD-836D3621B725}" srcOrd="0" destOrd="0" presId="urn:microsoft.com/office/officeart/2009/3/layout/PhasedProcess"/>
    <dgm:cxn modelId="{B9708011-6C09-4184-870A-A994B7A18F54}" type="presParOf" srcId="{08B81F43-09A3-4745-A146-3057D60816AD}" destId="{306B774D-4E49-472E-8D03-96514C533808}" srcOrd="1" destOrd="0" presId="urn:microsoft.com/office/officeart/2009/3/layout/PhasedProcess"/>
    <dgm:cxn modelId="{DA221B90-EB6E-4766-9A2F-87A290DF00D0}" type="presParOf" srcId="{08B81F43-09A3-4745-A146-3057D60816AD}" destId="{5FC7E4DA-6298-4277-A92F-AD9E4F3E956B}" srcOrd="2" destOrd="0" presId="urn:microsoft.com/office/officeart/2009/3/layout/PhasedProcess"/>
    <dgm:cxn modelId="{EF542068-A621-4517-9695-CCFE562831AB}" type="presParOf" srcId="{08B81F43-09A3-4745-A146-3057D60816AD}" destId="{405C717E-472B-450D-A98A-D531D9C19BB9}" srcOrd="3" destOrd="0" presId="urn:microsoft.com/office/officeart/2009/3/layout/PhasedProcess"/>
    <dgm:cxn modelId="{AD1FEEA1-5316-4093-9A6A-9DDAE21968E9}" type="presParOf" srcId="{08B81F43-09A3-4745-A146-3057D60816AD}" destId="{1D0FDBEC-261B-4206-BD73-59F7CA3F6DE7}" srcOrd="4" destOrd="0" presId="urn:microsoft.com/office/officeart/2009/3/layout/PhasedProcess"/>
    <dgm:cxn modelId="{093FAB4B-3F3B-4401-A29A-DCA2F03AB939}" type="presParOf" srcId="{08B81F43-09A3-4745-A146-3057D60816AD}" destId="{545F026C-7854-4A54-A2BB-9FD3CAA670D0}" srcOrd="5" destOrd="0" presId="urn:microsoft.com/office/officeart/2009/3/layout/PhasedProcess"/>
    <dgm:cxn modelId="{4A4CF602-E0B8-4798-95FC-5756B3094B33}" type="presParOf" srcId="{08B81F43-09A3-4745-A146-3057D60816AD}" destId="{5CE30325-BBFB-4877-BDC9-982049471DC5}" srcOrd="6" destOrd="0" presId="urn:microsoft.com/office/officeart/2009/3/layout/PhasedProcess"/>
    <dgm:cxn modelId="{B2F7D500-698E-4AEE-BA45-3E740CC01985}" type="presParOf" srcId="{5CE30325-BBFB-4877-BDC9-982049471DC5}" destId="{05E59A71-15C2-4F1B-B1A4-050E48C2DB04}" srcOrd="0" destOrd="0" presId="urn:microsoft.com/office/officeart/2009/3/layout/PhasedProcess"/>
    <dgm:cxn modelId="{33E47006-A36F-4475-BC52-F5F94EA1E34B}" type="presParOf" srcId="{5CE30325-BBFB-4877-BDC9-982049471DC5}" destId="{F7A6BE4E-42FB-4A33-9653-8B9B5C4B1169}" srcOrd="1" destOrd="0" presId="urn:microsoft.com/office/officeart/2009/3/layout/PhasedProcess"/>
    <dgm:cxn modelId="{5BB349F1-A4EB-4D40-8781-6CB18886644A}" type="presParOf" srcId="{5CE30325-BBFB-4877-BDC9-982049471DC5}" destId="{CCB18D47-A9F4-4CAB-A743-CA27CBEB1491}" srcOrd="2" destOrd="0" presId="urn:microsoft.com/office/officeart/2009/3/layout/PhasedProcess"/>
    <dgm:cxn modelId="{18392339-7AD1-40DB-A07E-1336135925AC}" type="presParOf" srcId="{5CE30325-BBFB-4877-BDC9-982049471DC5}" destId="{D359A057-D4D5-47E7-A08E-7DD8014B03C7}" srcOrd="3" destOrd="0" presId="urn:microsoft.com/office/officeart/2009/3/layout/PhasedProcess"/>
    <dgm:cxn modelId="{459232F3-780C-4E75-B9C6-93E8CE0451A9}" type="presParOf" srcId="{08B81F43-09A3-4745-A146-3057D60816AD}" destId="{14C7A8E7-1E5A-4021-B07F-8497D42AF509}" srcOrd="7" destOrd="0" presId="urn:microsoft.com/office/officeart/2009/3/layout/PhasedProcess"/>
    <dgm:cxn modelId="{EA20A27F-A64C-445C-8AAE-05AF1E9218E7}" type="presParOf" srcId="{14C7A8E7-1E5A-4021-B07F-8497D42AF509}" destId="{6F777EF8-6F42-4998-9EDD-26DAC04A38D9}" srcOrd="0" destOrd="0" presId="urn:microsoft.com/office/officeart/2009/3/layout/PhasedProcess"/>
    <dgm:cxn modelId="{79D8A6B1-B0E6-4769-8E79-10A7B33CAFAF}" type="presParOf" srcId="{14C7A8E7-1E5A-4021-B07F-8497D42AF509}" destId="{11F9943B-FED9-4AAD-BF62-6A5AFCF1B59C}" srcOrd="1" destOrd="0" presId="urn:microsoft.com/office/officeart/2009/3/layout/PhasedProcess"/>
    <dgm:cxn modelId="{6FDF846E-E443-406B-87E7-1EE8849F00FA}" type="presParOf" srcId="{14C7A8E7-1E5A-4021-B07F-8497D42AF509}" destId="{70D8AE01-1D9A-410D-A5A2-9DE3711CB7FD}" srcOrd="2" destOrd="0" presId="urn:microsoft.com/office/officeart/2009/3/layout/PhasedProcess"/>
    <dgm:cxn modelId="{CA918CDC-506B-49B4-9CFC-A476069F7927}" type="presParOf" srcId="{14C7A8E7-1E5A-4021-B07F-8497D42AF509}" destId="{0B86E05D-3408-4071-B7E4-0DDC3AEBB589}" srcOrd="3" destOrd="0" presId="urn:microsoft.com/office/officeart/2009/3/layout/PhasedProcess"/>
    <dgm:cxn modelId="{C921676E-3774-4DDF-987E-82CC93CED987}" type="presParOf" srcId="{14C7A8E7-1E5A-4021-B07F-8497D42AF509}" destId="{C863DD04-4AF5-4440-9D5D-DF09A4507711}" srcOrd="4" destOrd="0" presId="urn:microsoft.com/office/officeart/2009/3/layout/PhasedProcess"/>
    <dgm:cxn modelId="{D42FBE18-2EE2-42F8-85F0-E7EF107C5409}" type="presParOf" srcId="{14C7A8E7-1E5A-4021-B07F-8497D42AF509}" destId="{65E8F6B7-82F7-49B3-8C4E-5CE019FE4EDC}" srcOrd="5" destOrd="0" presId="urn:microsoft.com/office/officeart/2009/3/layout/PhasedProcess"/>
    <dgm:cxn modelId="{8776C6C2-AA11-4DB3-9504-86C3EFA9FDEB}" type="presParOf" srcId="{08B81F43-09A3-4745-A146-3057D60816AD}" destId="{FE543421-7449-4BF6-BC3E-F95B4D00C882}" srcOrd="8" destOrd="0" presId="urn:microsoft.com/office/officeart/2009/3/layout/PhasedProcess"/>
    <dgm:cxn modelId="{5F9A6A6A-2D7A-45F9-9431-B39F2B06FDFA}" type="presParOf" srcId="{08B81F43-09A3-4745-A146-3057D60816AD}" destId="{B7FFAE0F-F0FD-402C-A6C2-63417831AA50}" srcOrd="9" destOrd="0" presId="urn:microsoft.com/office/officeart/2009/3/layout/Phased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0AAF1A7-7C55-4446-955B-32A10EEA31B6}" type="doc">
      <dgm:prSet loTypeId="urn:microsoft.com/office/officeart/2005/8/layout/cycle4" loCatId="relationship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19EDB0E-1A21-4055-9F95-769F20171E5D}">
      <dgm:prSet phldrT="[Text]"/>
      <dgm:spPr/>
      <dgm:t>
        <a:bodyPr/>
        <a:lstStyle/>
        <a:p>
          <a:r>
            <a:rPr lang="en-IN" dirty="0"/>
            <a:t>Similarity</a:t>
          </a:r>
        </a:p>
      </dgm:t>
    </dgm:pt>
    <dgm:pt modelId="{4739A715-1830-4BAC-8DDE-ADB0453F1927}" type="parTrans" cxnId="{B995766C-8329-40A5-BA7C-C1CA6EC138F0}">
      <dgm:prSet/>
      <dgm:spPr/>
      <dgm:t>
        <a:bodyPr/>
        <a:lstStyle/>
        <a:p>
          <a:endParaRPr lang="en-IN"/>
        </a:p>
      </dgm:t>
    </dgm:pt>
    <dgm:pt modelId="{DC307326-E3C3-49A8-8527-44F1D37939A7}" type="sibTrans" cxnId="{B995766C-8329-40A5-BA7C-C1CA6EC138F0}">
      <dgm:prSet/>
      <dgm:spPr/>
      <dgm:t>
        <a:bodyPr/>
        <a:lstStyle/>
        <a:p>
          <a:endParaRPr lang="en-IN"/>
        </a:p>
      </dgm:t>
    </dgm:pt>
    <dgm:pt modelId="{D3CFEEBF-31A9-4584-BB7D-0E098F42C978}">
      <dgm:prSet phldrT="[Text]"/>
      <dgm:spPr/>
      <dgm:t>
        <a:bodyPr/>
        <a:lstStyle/>
        <a:p>
          <a:r>
            <a:rPr lang="en-IN" dirty="0"/>
            <a:t>Match keywords </a:t>
          </a:r>
        </a:p>
      </dgm:t>
    </dgm:pt>
    <dgm:pt modelId="{76DF1E70-F718-4296-8AE8-23847406EF80}" type="parTrans" cxnId="{8A9B9A72-6FD9-4041-A659-F5916CD884C5}">
      <dgm:prSet/>
      <dgm:spPr/>
      <dgm:t>
        <a:bodyPr/>
        <a:lstStyle/>
        <a:p>
          <a:endParaRPr lang="en-IN"/>
        </a:p>
      </dgm:t>
    </dgm:pt>
    <dgm:pt modelId="{0C9BEDE4-9A89-4D8E-BFAB-E5D8E7B83BEA}" type="sibTrans" cxnId="{8A9B9A72-6FD9-4041-A659-F5916CD884C5}">
      <dgm:prSet/>
      <dgm:spPr/>
      <dgm:t>
        <a:bodyPr/>
        <a:lstStyle/>
        <a:p>
          <a:endParaRPr lang="en-IN"/>
        </a:p>
      </dgm:t>
    </dgm:pt>
    <dgm:pt modelId="{D88183D8-6938-44B2-BF53-57E832822A94}">
      <dgm:prSet phldrT="[Text]"/>
      <dgm:spPr/>
      <dgm:t>
        <a:bodyPr/>
        <a:lstStyle/>
        <a:p>
          <a:r>
            <a:rPr lang="en-IN" dirty="0"/>
            <a:t>Answers</a:t>
          </a:r>
        </a:p>
      </dgm:t>
    </dgm:pt>
    <dgm:pt modelId="{05291310-D5E8-4E6D-A3D3-4E9FA3CE3470}" type="parTrans" cxnId="{7C7474BD-2214-4350-BB48-478D955D0F1C}">
      <dgm:prSet/>
      <dgm:spPr/>
      <dgm:t>
        <a:bodyPr/>
        <a:lstStyle/>
        <a:p>
          <a:endParaRPr lang="en-IN"/>
        </a:p>
      </dgm:t>
    </dgm:pt>
    <dgm:pt modelId="{E4815850-E0C1-4E37-BB09-580B281DC623}" type="sibTrans" cxnId="{7C7474BD-2214-4350-BB48-478D955D0F1C}">
      <dgm:prSet/>
      <dgm:spPr/>
      <dgm:t>
        <a:bodyPr/>
        <a:lstStyle/>
        <a:p>
          <a:endParaRPr lang="en-IN"/>
        </a:p>
      </dgm:t>
    </dgm:pt>
    <dgm:pt modelId="{AD6EA0E7-A28E-409F-B4E1-F9B5F1CD1D80}">
      <dgm:prSet phldrT="[Text]"/>
      <dgm:spPr/>
      <dgm:t>
        <a:bodyPr/>
        <a:lstStyle/>
        <a:p>
          <a:r>
            <a:rPr lang="en-IN" dirty="0"/>
            <a:t>Find Answers to Problems</a:t>
          </a:r>
        </a:p>
      </dgm:t>
    </dgm:pt>
    <dgm:pt modelId="{FF5FEF4C-B77F-42D8-BB5F-4A552236A530}" type="parTrans" cxnId="{FA2D0F2B-0CC0-4F96-BE5C-13D162A74A5E}">
      <dgm:prSet/>
      <dgm:spPr/>
      <dgm:t>
        <a:bodyPr/>
        <a:lstStyle/>
        <a:p>
          <a:endParaRPr lang="en-IN"/>
        </a:p>
      </dgm:t>
    </dgm:pt>
    <dgm:pt modelId="{2F4F9CDD-4254-4564-87BE-E8F6529E50F8}" type="sibTrans" cxnId="{FA2D0F2B-0CC0-4F96-BE5C-13D162A74A5E}">
      <dgm:prSet/>
      <dgm:spPr/>
      <dgm:t>
        <a:bodyPr/>
        <a:lstStyle/>
        <a:p>
          <a:endParaRPr lang="en-IN"/>
        </a:p>
      </dgm:t>
    </dgm:pt>
    <dgm:pt modelId="{20CD2087-E3F1-4B09-9364-0B0BAE3AAFC8}">
      <dgm:prSet phldrT="[Text]"/>
      <dgm:spPr/>
      <dgm:t>
        <a:bodyPr/>
        <a:lstStyle/>
        <a:p>
          <a:r>
            <a:rPr lang="en-IN" dirty="0"/>
            <a:t>Stats</a:t>
          </a:r>
        </a:p>
      </dgm:t>
    </dgm:pt>
    <dgm:pt modelId="{B059D2AB-011C-4F8B-B9A0-4C0934066CC6}" type="parTrans" cxnId="{0444FA0F-A617-414E-9D94-D6FD90411C33}">
      <dgm:prSet/>
      <dgm:spPr/>
      <dgm:t>
        <a:bodyPr/>
        <a:lstStyle/>
        <a:p>
          <a:endParaRPr lang="en-IN"/>
        </a:p>
      </dgm:t>
    </dgm:pt>
    <dgm:pt modelId="{8246B569-6C7D-467B-BE9D-11AC5AFBF233}" type="sibTrans" cxnId="{0444FA0F-A617-414E-9D94-D6FD90411C33}">
      <dgm:prSet/>
      <dgm:spPr/>
      <dgm:t>
        <a:bodyPr/>
        <a:lstStyle/>
        <a:p>
          <a:endParaRPr lang="en-IN"/>
        </a:p>
      </dgm:t>
    </dgm:pt>
    <dgm:pt modelId="{8BC0A8EA-A8AD-4ECC-9E62-1B798C98BD2C}">
      <dgm:prSet phldrT="[Text]"/>
      <dgm:spPr/>
      <dgm:t>
        <a:bodyPr/>
        <a:lstStyle/>
        <a:p>
          <a:r>
            <a:rPr lang="en-IN" dirty="0"/>
            <a:t>Correlated information</a:t>
          </a:r>
        </a:p>
      </dgm:t>
    </dgm:pt>
    <dgm:pt modelId="{4E06F662-65D6-498F-ADD1-07838FA44173}" type="parTrans" cxnId="{22E8473C-9371-4B72-9331-A99BD09B2CA2}">
      <dgm:prSet/>
      <dgm:spPr/>
      <dgm:t>
        <a:bodyPr/>
        <a:lstStyle/>
        <a:p>
          <a:endParaRPr lang="en-IN"/>
        </a:p>
      </dgm:t>
    </dgm:pt>
    <dgm:pt modelId="{C46F756F-BFA9-491A-8D9F-03494374F16C}" type="sibTrans" cxnId="{22E8473C-9371-4B72-9331-A99BD09B2CA2}">
      <dgm:prSet/>
      <dgm:spPr/>
      <dgm:t>
        <a:bodyPr/>
        <a:lstStyle/>
        <a:p>
          <a:endParaRPr lang="en-IN"/>
        </a:p>
      </dgm:t>
    </dgm:pt>
    <dgm:pt modelId="{A67D7230-1BA1-48F6-8605-FFA0FD32CA98}">
      <dgm:prSet phldrT="[Text]"/>
      <dgm:spPr/>
      <dgm:t>
        <a:bodyPr/>
        <a:lstStyle/>
        <a:p>
          <a:r>
            <a:rPr lang="en-IN" dirty="0"/>
            <a:t>Media</a:t>
          </a:r>
        </a:p>
      </dgm:t>
    </dgm:pt>
    <dgm:pt modelId="{D87C719F-D27A-47D1-9487-297883B8BA5E}" type="parTrans" cxnId="{1DF0D847-352B-40BE-801E-8FE4C4F4DCDB}">
      <dgm:prSet/>
      <dgm:spPr/>
      <dgm:t>
        <a:bodyPr/>
        <a:lstStyle/>
        <a:p>
          <a:endParaRPr lang="en-IN"/>
        </a:p>
      </dgm:t>
    </dgm:pt>
    <dgm:pt modelId="{67A8A710-2E4A-4DB8-AFFF-F1BE0354FDF8}" type="sibTrans" cxnId="{1DF0D847-352B-40BE-801E-8FE4C4F4DCDB}">
      <dgm:prSet/>
      <dgm:spPr/>
      <dgm:t>
        <a:bodyPr/>
        <a:lstStyle/>
        <a:p>
          <a:endParaRPr lang="en-IN"/>
        </a:p>
      </dgm:t>
    </dgm:pt>
    <dgm:pt modelId="{82DCAC37-D953-4F3F-A9E5-8E81A6535BD2}">
      <dgm:prSet phldrT="[Text]"/>
      <dgm:spPr/>
      <dgm:t>
        <a:bodyPr/>
        <a:lstStyle/>
        <a:p>
          <a:r>
            <a:rPr lang="en-IN" dirty="0"/>
            <a:t>Find relevant media</a:t>
          </a:r>
        </a:p>
      </dgm:t>
    </dgm:pt>
    <dgm:pt modelId="{2CDD6ECD-4C8E-4771-A25D-891BE8332A4C}" type="parTrans" cxnId="{F05DC850-F60F-43C4-BDAC-EACEA1F31EEE}">
      <dgm:prSet/>
      <dgm:spPr/>
      <dgm:t>
        <a:bodyPr/>
        <a:lstStyle/>
        <a:p>
          <a:endParaRPr lang="en-IN"/>
        </a:p>
      </dgm:t>
    </dgm:pt>
    <dgm:pt modelId="{65E9314B-AFBD-4795-9EE8-D594F85F4D8A}" type="sibTrans" cxnId="{F05DC850-F60F-43C4-BDAC-EACEA1F31EEE}">
      <dgm:prSet/>
      <dgm:spPr/>
      <dgm:t>
        <a:bodyPr/>
        <a:lstStyle/>
        <a:p>
          <a:endParaRPr lang="en-IN"/>
        </a:p>
      </dgm:t>
    </dgm:pt>
    <dgm:pt modelId="{E3BC8ED3-1240-4337-AC7C-24E86E0A0054}">
      <dgm:prSet phldrT="[Text]"/>
      <dgm:spPr/>
      <dgm:t>
        <a:bodyPr/>
        <a:lstStyle/>
        <a:p>
          <a:r>
            <a:rPr lang="en-IN" dirty="0"/>
            <a:t>Distance</a:t>
          </a:r>
        </a:p>
      </dgm:t>
    </dgm:pt>
    <dgm:pt modelId="{098299D7-DC43-40B5-87A0-01680143AD05}" type="parTrans" cxnId="{50BD0104-771C-44F7-B244-907217CF5B86}">
      <dgm:prSet/>
      <dgm:spPr/>
      <dgm:t>
        <a:bodyPr/>
        <a:lstStyle/>
        <a:p>
          <a:endParaRPr lang="en-IN"/>
        </a:p>
      </dgm:t>
    </dgm:pt>
    <dgm:pt modelId="{2CE9D141-3023-4CAA-BDB4-5B78A9EC432C}" type="sibTrans" cxnId="{50BD0104-771C-44F7-B244-907217CF5B86}">
      <dgm:prSet/>
      <dgm:spPr/>
      <dgm:t>
        <a:bodyPr/>
        <a:lstStyle/>
        <a:p>
          <a:endParaRPr lang="en-IN"/>
        </a:p>
      </dgm:t>
    </dgm:pt>
    <dgm:pt modelId="{85BDF4BF-C8EF-44EA-92F1-CC95C42876D8}">
      <dgm:prSet phldrT="[Text]"/>
      <dgm:spPr/>
      <dgm:t>
        <a:bodyPr/>
        <a:lstStyle/>
        <a:p>
          <a:r>
            <a:rPr lang="en-IN" dirty="0"/>
            <a:t>Provide Claim</a:t>
          </a:r>
        </a:p>
      </dgm:t>
    </dgm:pt>
    <dgm:pt modelId="{23CACB2B-056A-4CE4-82CE-1CCF5E612C30}" type="parTrans" cxnId="{0706C4F8-6713-47AF-8387-FA0A87302564}">
      <dgm:prSet/>
      <dgm:spPr/>
      <dgm:t>
        <a:bodyPr/>
        <a:lstStyle/>
        <a:p>
          <a:endParaRPr lang="en-IN"/>
        </a:p>
      </dgm:t>
    </dgm:pt>
    <dgm:pt modelId="{42A991EF-DBAC-4975-92E6-73F9E490CF0D}" type="sibTrans" cxnId="{0706C4F8-6713-47AF-8387-FA0A87302564}">
      <dgm:prSet/>
      <dgm:spPr/>
      <dgm:t>
        <a:bodyPr/>
        <a:lstStyle/>
        <a:p>
          <a:endParaRPr lang="en-IN"/>
        </a:p>
      </dgm:t>
    </dgm:pt>
    <dgm:pt modelId="{BF2F6A4B-03AE-4E85-9AC2-44AF8AEAC286}" type="pres">
      <dgm:prSet presAssocID="{10AAF1A7-7C55-4446-955B-32A10EEA31B6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44FB7D31-F801-463A-9951-BA87DE68F5EC}" type="pres">
      <dgm:prSet presAssocID="{10AAF1A7-7C55-4446-955B-32A10EEA31B6}" presName="children" presStyleCnt="0"/>
      <dgm:spPr/>
    </dgm:pt>
    <dgm:pt modelId="{4DC5345F-DD87-4E71-80CF-A48CB3191C37}" type="pres">
      <dgm:prSet presAssocID="{10AAF1A7-7C55-4446-955B-32A10EEA31B6}" presName="child1group" presStyleCnt="0"/>
      <dgm:spPr/>
    </dgm:pt>
    <dgm:pt modelId="{8795CAD0-54FC-4A3E-9BB3-73B6C409AFB4}" type="pres">
      <dgm:prSet presAssocID="{10AAF1A7-7C55-4446-955B-32A10EEA31B6}" presName="child1" presStyleLbl="bgAcc1" presStyleIdx="0" presStyleCnt="4"/>
      <dgm:spPr/>
    </dgm:pt>
    <dgm:pt modelId="{2F6FE341-2A35-4A53-8DE9-8ACBA0DE9313}" type="pres">
      <dgm:prSet presAssocID="{10AAF1A7-7C55-4446-955B-32A10EEA31B6}" presName="child1Text" presStyleLbl="bgAcc1" presStyleIdx="0" presStyleCnt="4">
        <dgm:presLayoutVars>
          <dgm:bulletEnabled val="1"/>
        </dgm:presLayoutVars>
      </dgm:prSet>
      <dgm:spPr/>
    </dgm:pt>
    <dgm:pt modelId="{B3E01AAD-0A48-403C-BDCF-C5FB8C97A0CF}" type="pres">
      <dgm:prSet presAssocID="{10AAF1A7-7C55-4446-955B-32A10EEA31B6}" presName="child2group" presStyleCnt="0"/>
      <dgm:spPr/>
    </dgm:pt>
    <dgm:pt modelId="{77EEA4AD-2590-4D6E-A28F-40E2B9A5DBD6}" type="pres">
      <dgm:prSet presAssocID="{10AAF1A7-7C55-4446-955B-32A10EEA31B6}" presName="child2" presStyleLbl="bgAcc1" presStyleIdx="1" presStyleCnt="4"/>
      <dgm:spPr/>
    </dgm:pt>
    <dgm:pt modelId="{DE552347-6D51-47D1-AEFD-82A379FAC803}" type="pres">
      <dgm:prSet presAssocID="{10AAF1A7-7C55-4446-955B-32A10EEA31B6}" presName="child2Text" presStyleLbl="bgAcc1" presStyleIdx="1" presStyleCnt="4">
        <dgm:presLayoutVars>
          <dgm:bulletEnabled val="1"/>
        </dgm:presLayoutVars>
      </dgm:prSet>
      <dgm:spPr/>
    </dgm:pt>
    <dgm:pt modelId="{FB2F3454-480A-400F-8FD7-CE46F95764CC}" type="pres">
      <dgm:prSet presAssocID="{10AAF1A7-7C55-4446-955B-32A10EEA31B6}" presName="child3group" presStyleCnt="0"/>
      <dgm:spPr/>
    </dgm:pt>
    <dgm:pt modelId="{3B1F6CAC-2F3E-44F4-A761-73051CF183BF}" type="pres">
      <dgm:prSet presAssocID="{10AAF1A7-7C55-4446-955B-32A10EEA31B6}" presName="child3" presStyleLbl="bgAcc1" presStyleIdx="2" presStyleCnt="4"/>
      <dgm:spPr/>
    </dgm:pt>
    <dgm:pt modelId="{76F6DA46-CD92-4C3D-ADE3-0FB34720E8E4}" type="pres">
      <dgm:prSet presAssocID="{10AAF1A7-7C55-4446-955B-32A10EEA31B6}" presName="child3Text" presStyleLbl="bgAcc1" presStyleIdx="2" presStyleCnt="4">
        <dgm:presLayoutVars>
          <dgm:bulletEnabled val="1"/>
        </dgm:presLayoutVars>
      </dgm:prSet>
      <dgm:spPr/>
    </dgm:pt>
    <dgm:pt modelId="{4BCFFA43-0F71-4AE6-A7F2-067141CB8E68}" type="pres">
      <dgm:prSet presAssocID="{10AAF1A7-7C55-4446-955B-32A10EEA31B6}" presName="child4group" presStyleCnt="0"/>
      <dgm:spPr/>
    </dgm:pt>
    <dgm:pt modelId="{BE5DBD9E-97B4-44C6-AB10-8ADB73E8EA56}" type="pres">
      <dgm:prSet presAssocID="{10AAF1A7-7C55-4446-955B-32A10EEA31B6}" presName="child4" presStyleLbl="bgAcc1" presStyleIdx="3" presStyleCnt="4"/>
      <dgm:spPr/>
    </dgm:pt>
    <dgm:pt modelId="{9FCB8633-7DA1-439B-A731-9EFCF395C096}" type="pres">
      <dgm:prSet presAssocID="{10AAF1A7-7C55-4446-955B-32A10EEA31B6}" presName="child4Text" presStyleLbl="bgAcc1" presStyleIdx="3" presStyleCnt="4">
        <dgm:presLayoutVars>
          <dgm:bulletEnabled val="1"/>
        </dgm:presLayoutVars>
      </dgm:prSet>
      <dgm:spPr/>
    </dgm:pt>
    <dgm:pt modelId="{2F3D5BA2-296B-40DC-B8AB-3805632C6B0A}" type="pres">
      <dgm:prSet presAssocID="{10AAF1A7-7C55-4446-955B-32A10EEA31B6}" presName="childPlaceholder" presStyleCnt="0"/>
      <dgm:spPr/>
    </dgm:pt>
    <dgm:pt modelId="{AFABEF4F-7358-48B3-BE45-CBEA22250EDB}" type="pres">
      <dgm:prSet presAssocID="{10AAF1A7-7C55-4446-955B-32A10EEA31B6}" presName="circle" presStyleCnt="0"/>
      <dgm:spPr/>
    </dgm:pt>
    <dgm:pt modelId="{41290639-8B3C-4EEC-99D0-21A4ECCE5A0D}" type="pres">
      <dgm:prSet presAssocID="{10AAF1A7-7C55-4446-955B-32A10EEA31B6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4A7C1CBE-AD56-44C1-A89E-381DA99AAC4B}" type="pres">
      <dgm:prSet presAssocID="{10AAF1A7-7C55-4446-955B-32A10EEA31B6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831727E0-14EE-44F4-BF1F-31B2D528D622}" type="pres">
      <dgm:prSet presAssocID="{10AAF1A7-7C55-4446-955B-32A10EEA31B6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FFC55BF4-5031-452A-B4AC-7C66C9C388EA}" type="pres">
      <dgm:prSet presAssocID="{10AAF1A7-7C55-4446-955B-32A10EEA31B6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E54DDC1D-8A8F-44B0-9093-41ADC4F964D8}" type="pres">
      <dgm:prSet presAssocID="{10AAF1A7-7C55-4446-955B-32A10EEA31B6}" presName="quadrantPlaceholder" presStyleCnt="0"/>
      <dgm:spPr/>
    </dgm:pt>
    <dgm:pt modelId="{46C90DB5-1DF5-4B0B-8388-2AE6379F93CD}" type="pres">
      <dgm:prSet presAssocID="{10AAF1A7-7C55-4446-955B-32A10EEA31B6}" presName="center1" presStyleLbl="fgShp" presStyleIdx="0" presStyleCnt="2"/>
      <dgm:spPr/>
    </dgm:pt>
    <dgm:pt modelId="{FDCD8778-DD21-40BD-8EE9-B6FE29AD9E92}" type="pres">
      <dgm:prSet presAssocID="{10AAF1A7-7C55-4446-955B-32A10EEA31B6}" presName="center2" presStyleLbl="fgShp" presStyleIdx="1" presStyleCnt="2"/>
      <dgm:spPr/>
    </dgm:pt>
  </dgm:ptLst>
  <dgm:cxnLst>
    <dgm:cxn modelId="{50BD0104-771C-44F7-B244-907217CF5B86}" srcId="{919EDB0E-1A21-4055-9F95-769F20171E5D}" destId="{E3BC8ED3-1240-4337-AC7C-24E86E0A0054}" srcOrd="1" destOrd="0" parTransId="{098299D7-DC43-40B5-87A0-01680143AD05}" sibTransId="{2CE9D141-3023-4CAA-BDB4-5B78A9EC432C}"/>
    <dgm:cxn modelId="{0444FA0F-A617-414E-9D94-D6FD90411C33}" srcId="{10AAF1A7-7C55-4446-955B-32A10EEA31B6}" destId="{20CD2087-E3F1-4B09-9364-0B0BAE3AAFC8}" srcOrd="2" destOrd="0" parTransId="{B059D2AB-011C-4F8B-B9A0-4C0934066CC6}" sibTransId="{8246B569-6C7D-467B-BE9D-11AC5AFBF233}"/>
    <dgm:cxn modelId="{B7372E15-F3F4-4910-BAE2-12AB1F201C96}" type="presOf" srcId="{8BC0A8EA-A8AD-4ECC-9E62-1B798C98BD2C}" destId="{3B1F6CAC-2F3E-44F4-A761-73051CF183BF}" srcOrd="0" destOrd="0" presId="urn:microsoft.com/office/officeart/2005/8/layout/cycle4"/>
    <dgm:cxn modelId="{9DF2AD19-0FB1-4B8F-999B-DE4CB4BEDB85}" type="presOf" srcId="{82DCAC37-D953-4F3F-A9E5-8E81A6535BD2}" destId="{9FCB8633-7DA1-439B-A731-9EFCF395C096}" srcOrd="1" destOrd="0" presId="urn:microsoft.com/office/officeart/2005/8/layout/cycle4"/>
    <dgm:cxn modelId="{67121E27-057E-4F53-ADCB-896F75268786}" type="presOf" srcId="{D3CFEEBF-31A9-4584-BB7D-0E098F42C978}" destId="{2F6FE341-2A35-4A53-8DE9-8ACBA0DE9313}" srcOrd="1" destOrd="0" presId="urn:microsoft.com/office/officeart/2005/8/layout/cycle4"/>
    <dgm:cxn modelId="{FA2D0F2B-0CC0-4F96-BE5C-13D162A74A5E}" srcId="{D88183D8-6938-44B2-BF53-57E832822A94}" destId="{AD6EA0E7-A28E-409F-B4E1-F9B5F1CD1D80}" srcOrd="0" destOrd="0" parTransId="{FF5FEF4C-B77F-42D8-BB5F-4A552236A530}" sibTransId="{2F4F9CDD-4254-4564-87BE-E8F6529E50F8}"/>
    <dgm:cxn modelId="{22E8473C-9371-4B72-9331-A99BD09B2CA2}" srcId="{20CD2087-E3F1-4B09-9364-0B0BAE3AAFC8}" destId="{8BC0A8EA-A8AD-4ECC-9E62-1B798C98BD2C}" srcOrd="0" destOrd="0" parTransId="{4E06F662-65D6-498F-ADD1-07838FA44173}" sibTransId="{C46F756F-BFA9-491A-8D9F-03494374F16C}"/>
    <dgm:cxn modelId="{24013E67-B016-4E28-B55F-65D55BBF0424}" type="presOf" srcId="{AD6EA0E7-A28E-409F-B4E1-F9B5F1CD1D80}" destId="{77EEA4AD-2590-4D6E-A28F-40E2B9A5DBD6}" srcOrd="0" destOrd="0" presId="urn:microsoft.com/office/officeart/2005/8/layout/cycle4"/>
    <dgm:cxn modelId="{1DF0D847-352B-40BE-801E-8FE4C4F4DCDB}" srcId="{10AAF1A7-7C55-4446-955B-32A10EEA31B6}" destId="{A67D7230-1BA1-48F6-8605-FFA0FD32CA98}" srcOrd="3" destOrd="0" parTransId="{D87C719F-D27A-47D1-9487-297883B8BA5E}" sibTransId="{67A8A710-2E4A-4DB8-AFFF-F1BE0354FDF8}"/>
    <dgm:cxn modelId="{716CAF4A-CF45-48A1-971F-F5F346CF1392}" type="presOf" srcId="{E3BC8ED3-1240-4337-AC7C-24E86E0A0054}" destId="{2F6FE341-2A35-4A53-8DE9-8ACBA0DE9313}" srcOrd="1" destOrd="1" presId="urn:microsoft.com/office/officeart/2005/8/layout/cycle4"/>
    <dgm:cxn modelId="{B995766C-8329-40A5-BA7C-C1CA6EC138F0}" srcId="{10AAF1A7-7C55-4446-955B-32A10EEA31B6}" destId="{919EDB0E-1A21-4055-9F95-769F20171E5D}" srcOrd="0" destOrd="0" parTransId="{4739A715-1830-4BAC-8DDE-ADB0453F1927}" sibTransId="{DC307326-E3C3-49A8-8527-44F1D37939A7}"/>
    <dgm:cxn modelId="{46D7526F-490B-480A-8DA7-ACC79A5B03D9}" type="presOf" srcId="{82DCAC37-D953-4F3F-A9E5-8E81A6535BD2}" destId="{BE5DBD9E-97B4-44C6-AB10-8ADB73E8EA56}" srcOrd="0" destOrd="0" presId="urn:microsoft.com/office/officeart/2005/8/layout/cycle4"/>
    <dgm:cxn modelId="{F05DC850-F60F-43C4-BDAC-EACEA1F31EEE}" srcId="{A67D7230-1BA1-48F6-8605-FFA0FD32CA98}" destId="{82DCAC37-D953-4F3F-A9E5-8E81A6535BD2}" srcOrd="0" destOrd="0" parTransId="{2CDD6ECD-4C8E-4771-A25D-891BE8332A4C}" sibTransId="{65E9314B-AFBD-4795-9EE8-D594F85F4D8A}"/>
    <dgm:cxn modelId="{8A9B9A72-6FD9-4041-A659-F5916CD884C5}" srcId="{919EDB0E-1A21-4055-9F95-769F20171E5D}" destId="{D3CFEEBF-31A9-4584-BB7D-0E098F42C978}" srcOrd="0" destOrd="0" parTransId="{76DF1E70-F718-4296-8AE8-23847406EF80}" sibTransId="{0C9BEDE4-9A89-4D8E-BFAB-E5D8E7B83BEA}"/>
    <dgm:cxn modelId="{E9EBE07B-96E3-4902-AF42-03B09FF4205B}" type="presOf" srcId="{10AAF1A7-7C55-4446-955B-32A10EEA31B6}" destId="{BF2F6A4B-03AE-4E85-9AC2-44AF8AEAC286}" srcOrd="0" destOrd="0" presId="urn:microsoft.com/office/officeart/2005/8/layout/cycle4"/>
    <dgm:cxn modelId="{534D6284-F48A-410F-9E2A-715145D8BF0B}" type="presOf" srcId="{A67D7230-1BA1-48F6-8605-FFA0FD32CA98}" destId="{FFC55BF4-5031-452A-B4AC-7C66C9C388EA}" srcOrd="0" destOrd="0" presId="urn:microsoft.com/office/officeart/2005/8/layout/cycle4"/>
    <dgm:cxn modelId="{7A9BFE8E-110B-48C5-9708-FEBB23CD2CBE}" type="presOf" srcId="{D3CFEEBF-31A9-4584-BB7D-0E098F42C978}" destId="{8795CAD0-54FC-4A3E-9BB3-73B6C409AFB4}" srcOrd="0" destOrd="0" presId="urn:microsoft.com/office/officeart/2005/8/layout/cycle4"/>
    <dgm:cxn modelId="{A238A7B9-9DE5-40D3-B34D-2EFA21079642}" type="presOf" srcId="{20CD2087-E3F1-4B09-9364-0B0BAE3AAFC8}" destId="{831727E0-14EE-44F4-BF1F-31B2D528D622}" srcOrd="0" destOrd="0" presId="urn:microsoft.com/office/officeart/2005/8/layout/cycle4"/>
    <dgm:cxn modelId="{7C7474BD-2214-4350-BB48-478D955D0F1C}" srcId="{10AAF1A7-7C55-4446-955B-32A10EEA31B6}" destId="{D88183D8-6938-44B2-BF53-57E832822A94}" srcOrd="1" destOrd="0" parTransId="{05291310-D5E8-4E6D-A3D3-4E9FA3CE3470}" sibTransId="{E4815850-E0C1-4E37-BB09-580B281DC623}"/>
    <dgm:cxn modelId="{85268AE3-4E91-4457-B4F6-DF5C10D6B52B}" type="presOf" srcId="{8BC0A8EA-A8AD-4ECC-9E62-1B798C98BD2C}" destId="{76F6DA46-CD92-4C3D-ADE3-0FB34720E8E4}" srcOrd="1" destOrd="0" presId="urn:microsoft.com/office/officeart/2005/8/layout/cycle4"/>
    <dgm:cxn modelId="{E06F46E7-268F-4A10-B46C-B4FB8555B940}" type="presOf" srcId="{E3BC8ED3-1240-4337-AC7C-24E86E0A0054}" destId="{8795CAD0-54FC-4A3E-9BB3-73B6C409AFB4}" srcOrd="0" destOrd="1" presId="urn:microsoft.com/office/officeart/2005/8/layout/cycle4"/>
    <dgm:cxn modelId="{CE147AE7-35DF-4513-AE08-F9D82BF94512}" type="presOf" srcId="{AD6EA0E7-A28E-409F-B4E1-F9B5F1CD1D80}" destId="{DE552347-6D51-47D1-AEFD-82A379FAC803}" srcOrd="1" destOrd="0" presId="urn:microsoft.com/office/officeart/2005/8/layout/cycle4"/>
    <dgm:cxn modelId="{5C8CDAE7-C4D3-4421-9637-F05E75404E0A}" type="presOf" srcId="{D88183D8-6938-44B2-BF53-57E832822A94}" destId="{4A7C1CBE-AD56-44C1-A89E-381DA99AAC4B}" srcOrd="0" destOrd="0" presId="urn:microsoft.com/office/officeart/2005/8/layout/cycle4"/>
    <dgm:cxn modelId="{38BB7BEB-C8EB-4E34-891B-222EB7F952DF}" type="presOf" srcId="{919EDB0E-1A21-4055-9F95-769F20171E5D}" destId="{41290639-8B3C-4EEC-99D0-21A4ECCE5A0D}" srcOrd="0" destOrd="0" presId="urn:microsoft.com/office/officeart/2005/8/layout/cycle4"/>
    <dgm:cxn modelId="{977DE4EB-E65A-40D9-8C4F-2D31B42B18BC}" type="presOf" srcId="{85BDF4BF-C8EF-44EA-92F1-CC95C42876D8}" destId="{77EEA4AD-2590-4D6E-A28F-40E2B9A5DBD6}" srcOrd="0" destOrd="1" presId="urn:microsoft.com/office/officeart/2005/8/layout/cycle4"/>
    <dgm:cxn modelId="{F992A2ED-1B1D-45C6-82D0-434A271CF034}" type="presOf" srcId="{85BDF4BF-C8EF-44EA-92F1-CC95C42876D8}" destId="{DE552347-6D51-47D1-AEFD-82A379FAC803}" srcOrd="1" destOrd="1" presId="urn:microsoft.com/office/officeart/2005/8/layout/cycle4"/>
    <dgm:cxn modelId="{0706C4F8-6713-47AF-8387-FA0A87302564}" srcId="{D88183D8-6938-44B2-BF53-57E832822A94}" destId="{85BDF4BF-C8EF-44EA-92F1-CC95C42876D8}" srcOrd="1" destOrd="0" parTransId="{23CACB2B-056A-4CE4-82CE-1CCF5E612C30}" sibTransId="{42A991EF-DBAC-4975-92E6-73F9E490CF0D}"/>
    <dgm:cxn modelId="{0F33E489-3C0A-4D2C-A9AA-E758268D39E8}" type="presParOf" srcId="{BF2F6A4B-03AE-4E85-9AC2-44AF8AEAC286}" destId="{44FB7D31-F801-463A-9951-BA87DE68F5EC}" srcOrd="0" destOrd="0" presId="urn:microsoft.com/office/officeart/2005/8/layout/cycle4"/>
    <dgm:cxn modelId="{23578777-F41F-4CFA-85AD-9EB8AD68E9B1}" type="presParOf" srcId="{44FB7D31-F801-463A-9951-BA87DE68F5EC}" destId="{4DC5345F-DD87-4E71-80CF-A48CB3191C37}" srcOrd="0" destOrd="0" presId="urn:microsoft.com/office/officeart/2005/8/layout/cycle4"/>
    <dgm:cxn modelId="{300D7477-D6FD-4843-A466-94D4BBB2A630}" type="presParOf" srcId="{4DC5345F-DD87-4E71-80CF-A48CB3191C37}" destId="{8795CAD0-54FC-4A3E-9BB3-73B6C409AFB4}" srcOrd="0" destOrd="0" presId="urn:microsoft.com/office/officeart/2005/8/layout/cycle4"/>
    <dgm:cxn modelId="{7A5EF9A0-FA3A-4F3D-A209-E10BF80C5A49}" type="presParOf" srcId="{4DC5345F-DD87-4E71-80CF-A48CB3191C37}" destId="{2F6FE341-2A35-4A53-8DE9-8ACBA0DE9313}" srcOrd="1" destOrd="0" presId="urn:microsoft.com/office/officeart/2005/8/layout/cycle4"/>
    <dgm:cxn modelId="{50043690-C8AA-40E5-871E-E30923996474}" type="presParOf" srcId="{44FB7D31-F801-463A-9951-BA87DE68F5EC}" destId="{B3E01AAD-0A48-403C-BDCF-C5FB8C97A0CF}" srcOrd="1" destOrd="0" presId="urn:microsoft.com/office/officeart/2005/8/layout/cycle4"/>
    <dgm:cxn modelId="{D6EF0483-00C4-4D55-B915-0F2702E1CEAF}" type="presParOf" srcId="{B3E01AAD-0A48-403C-BDCF-C5FB8C97A0CF}" destId="{77EEA4AD-2590-4D6E-A28F-40E2B9A5DBD6}" srcOrd="0" destOrd="0" presId="urn:microsoft.com/office/officeart/2005/8/layout/cycle4"/>
    <dgm:cxn modelId="{B092FF82-4734-4309-BFE8-6F4AA7B3D886}" type="presParOf" srcId="{B3E01AAD-0A48-403C-BDCF-C5FB8C97A0CF}" destId="{DE552347-6D51-47D1-AEFD-82A379FAC803}" srcOrd="1" destOrd="0" presId="urn:microsoft.com/office/officeart/2005/8/layout/cycle4"/>
    <dgm:cxn modelId="{C63B0BA8-EBD1-4913-8B3E-B5F1457D81BD}" type="presParOf" srcId="{44FB7D31-F801-463A-9951-BA87DE68F5EC}" destId="{FB2F3454-480A-400F-8FD7-CE46F95764CC}" srcOrd="2" destOrd="0" presId="urn:microsoft.com/office/officeart/2005/8/layout/cycle4"/>
    <dgm:cxn modelId="{F374FA4C-E919-4D4C-A8F4-EB160014D106}" type="presParOf" srcId="{FB2F3454-480A-400F-8FD7-CE46F95764CC}" destId="{3B1F6CAC-2F3E-44F4-A761-73051CF183BF}" srcOrd="0" destOrd="0" presId="urn:microsoft.com/office/officeart/2005/8/layout/cycle4"/>
    <dgm:cxn modelId="{A81A5AC4-71D7-4FC9-95A6-B9682988D837}" type="presParOf" srcId="{FB2F3454-480A-400F-8FD7-CE46F95764CC}" destId="{76F6DA46-CD92-4C3D-ADE3-0FB34720E8E4}" srcOrd="1" destOrd="0" presId="urn:microsoft.com/office/officeart/2005/8/layout/cycle4"/>
    <dgm:cxn modelId="{F49600A9-9639-4476-BD4C-FFF40C63F41C}" type="presParOf" srcId="{44FB7D31-F801-463A-9951-BA87DE68F5EC}" destId="{4BCFFA43-0F71-4AE6-A7F2-067141CB8E68}" srcOrd="3" destOrd="0" presId="urn:microsoft.com/office/officeart/2005/8/layout/cycle4"/>
    <dgm:cxn modelId="{866E38E5-CD8F-41A2-9E2F-1B85ADCF9276}" type="presParOf" srcId="{4BCFFA43-0F71-4AE6-A7F2-067141CB8E68}" destId="{BE5DBD9E-97B4-44C6-AB10-8ADB73E8EA56}" srcOrd="0" destOrd="0" presId="urn:microsoft.com/office/officeart/2005/8/layout/cycle4"/>
    <dgm:cxn modelId="{73301932-94B3-44A4-AF7A-350B3DE5F954}" type="presParOf" srcId="{4BCFFA43-0F71-4AE6-A7F2-067141CB8E68}" destId="{9FCB8633-7DA1-439B-A731-9EFCF395C096}" srcOrd="1" destOrd="0" presId="urn:microsoft.com/office/officeart/2005/8/layout/cycle4"/>
    <dgm:cxn modelId="{41D838A6-0074-4BD7-948F-94C7CA00B85B}" type="presParOf" srcId="{44FB7D31-F801-463A-9951-BA87DE68F5EC}" destId="{2F3D5BA2-296B-40DC-B8AB-3805632C6B0A}" srcOrd="4" destOrd="0" presId="urn:microsoft.com/office/officeart/2005/8/layout/cycle4"/>
    <dgm:cxn modelId="{81C1161E-5F58-40CE-BACA-FD0829AFE172}" type="presParOf" srcId="{BF2F6A4B-03AE-4E85-9AC2-44AF8AEAC286}" destId="{AFABEF4F-7358-48B3-BE45-CBEA22250EDB}" srcOrd="1" destOrd="0" presId="urn:microsoft.com/office/officeart/2005/8/layout/cycle4"/>
    <dgm:cxn modelId="{36CF4DD8-A078-4A71-918F-352906BA155A}" type="presParOf" srcId="{AFABEF4F-7358-48B3-BE45-CBEA22250EDB}" destId="{41290639-8B3C-4EEC-99D0-21A4ECCE5A0D}" srcOrd="0" destOrd="0" presId="urn:microsoft.com/office/officeart/2005/8/layout/cycle4"/>
    <dgm:cxn modelId="{B3DFE54C-356A-4673-A3B4-823FE00A6902}" type="presParOf" srcId="{AFABEF4F-7358-48B3-BE45-CBEA22250EDB}" destId="{4A7C1CBE-AD56-44C1-A89E-381DA99AAC4B}" srcOrd="1" destOrd="0" presId="urn:microsoft.com/office/officeart/2005/8/layout/cycle4"/>
    <dgm:cxn modelId="{17153278-806A-440D-ADD9-1B3065BDE5E9}" type="presParOf" srcId="{AFABEF4F-7358-48B3-BE45-CBEA22250EDB}" destId="{831727E0-14EE-44F4-BF1F-31B2D528D622}" srcOrd="2" destOrd="0" presId="urn:microsoft.com/office/officeart/2005/8/layout/cycle4"/>
    <dgm:cxn modelId="{205BFCF6-3208-4987-9370-948DF141CB5B}" type="presParOf" srcId="{AFABEF4F-7358-48B3-BE45-CBEA22250EDB}" destId="{FFC55BF4-5031-452A-B4AC-7C66C9C388EA}" srcOrd="3" destOrd="0" presId="urn:microsoft.com/office/officeart/2005/8/layout/cycle4"/>
    <dgm:cxn modelId="{163281C3-07A6-4D59-81C8-838C7E7C6472}" type="presParOf" srcId="{AFABEF4F-7358-48B3-BE45-CBEA22250EDB}" destId="{E54DDC1D-8A8F-44B0-9093-41ADC4F964D8}" srcOrd="4" destOrd="0" presId="urn:microsoft.com/office/officeart/2005/8/layout/cycle4"/>
    <dgm:cxn modelId="{0DFF3FEA-E718-4E9B-BAAC-45C43B39DE60}" type="presParOf" srcId="{BF2F6A4B-03AE-4E85-9AC2-44AF8AEAC286}" destId="{46C90DB5-1DF5-4B0B-8388-2AE6379F93CD}" srcOrd="2" destOrd="0" presId="urn:microsoft.com/office/officeart/2005/8/layout/cycle4"/>
    <dgm:cxn modelId="{B48FEDEC-90A9-461A-9D9D-DDD4E330ABE0}" type="presParOf" srcId="{BF2F6A4B-03AE-4E85-9AC2-44AF8AEAC286}" destId="{FDCD8778-DD21-40BD-8EE9-B6FE29AD9E92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7B017B1-0716-404F-9BEE-863C9CDB47E9}" type="doc">
      <dgm:prSet loTypeId="urn:microsoft.com/office/officeart/2005/8/layout/equation2" loCatId="process" qsTypeId="urn:microsoft.com/office/officeart/2005/8/quickstyle/simple1" qsCatId="simple" csTypeId="urn:microsoft.com/office/officeart/2005/8/colors/accent1_2" csCatId="accent1" phldr="1"/>
      <dgm:spPr/>
    </dgm:pt>
    <dgm:pt modelId="{CDB35B51-EC8C-4FD6-B897-AC15212A0234}">
      <dgm:prSet phldrT="[Text]"/>
      <dgm:spPr/>
      <dgm:t>
        <a:bodyPr/>
        <a:lstStyle/>
        <a:p>
          <a:r>
            <a:rPr lang="en-IN" dirty="0"/>
            <a:t>Feedback 1 model</a:t>
          </a:r>
        </a:p>
      </dgm:t>
    </dgm:pt>
    <dgm:pt modelId="{2FCF765D-D358-4BD1-977E-B11EC0D2E4DA}" type="parTrans" cxnId="{5EF3CD02-9813-45F2-9246-A3718CBC35D1}">
      <dgm:prSet/>
      <dgm:spPr/>
      <dgm:t>
        <a:bodyPr/>
        <a:lstStyle/>
        <a:p>
          <a:endParaRPr lang="en-IN"/>
        </a:p>
      </dgm:t>
    </dgm:pt>
    <dgm:pt modelId="{FD19E8C7-6CD6-49F6-BE0D-7E065C870AEB}" type="sibTrans" cxnId="{5EF3CD02-9813-45F2-9246-A3718CBC35D1}">
      <dgm:prSet/>
      <dgm:spPr/>
      <dgm:t>
        <a:bodyPr/>
        <a:lstStyle/>
        <a:p>
          <a:endParaRPr lang="en-IN"/>
        </a:p>
      </dgm:t>
    </dgm:pt>
    <dgm:pt modelId="{D9DD01F1-DB0C-4EF6-9FD8-DDBCBBEC43CF}">
      <dgm:prSet phldrT="[Text]"/>
      <dgm:spPr/>
      <dgm:t>
        <a:bodyPr/>
        <a:lstStyle/>
        <a:p>
          <a:r>
            <a:rPr lang="en-IN" dirty="0"/>
            <a:t>Feedback 2 model</a:t>
          </a:r>
        </a:p>
      </dgm:t>
    </dgm:pt>
    <dgm:pt modelId="{C9F20C3A-EBB3-4F96-9A31-341A60658AD5}" type="parTrans" cxnId="{8950995C-A8AD-41AE-AD9B-42B90F92E9F4}">
      <dgm:prSet/>
      <dgm:spPr/>
      <dgm:t>
        <a:bodyPr/>
        <a:lstStyle/>
        <a:p>
          <a:endParaRPr lang="en-IN"/>
        </a:p>
      </dgm:t>
    </dgm:pt>
    <dgm:pt modelId="{9E943366-17A6-4739-9FE1-7B90F32F448F}" type="sibTrans" cxnId="{8950995C-A8AD-41AE-AD9B-42B90F92E9F4}">
      <dgm:prSet/>
      <dgm:spPr/>
      <dgm:t>
        <a:bodyPr/>
        <a:lstStyle/>
        <a:p>
          <a:endParaRPr lang="en-IN"/>
        </a:p>
      </dgm:t>
    </dgm:pt>
    <dgm:pt modelId="{2D07E609-FBD7-46B5-B8E8-F028CE648FE7}">
      <dgm:prSet phldrT="[Text]"/>
      <dgm:spPr/>
      <dgm:t>
        <a:bodyPr/>
        <a:lstStyle/>
        <a:p>
          <a:r>
            <a:rPr lang="en-IN" dirty="0"/>
            <a:t>Better model</a:t>
          </a:r>
        </a:p>
      </dgm:t>
    </dgm:pt>
    <dgm:pt modelId="{8A795C78-676E-46D5-9775-FA0F7C08B11C}" type="parTrans" cxnId="{7C3459CF-2FA7-4D5C-8A58-CF766F821A47}">
      <dgm:prSet/>
      <dgm:spPr/>
      <dgm:t>
        <a:bodyPr/>
        <a:lstStyle/>
        <a:p>
          <a:endParaRPr lang="en-IN"/>
        </a:p>
      </dgm:t>
    </dgm:pt>
    <dgm:pt modelId="{B6E710DF-1CC0-4927-9B83-32480D0471B1}" type="sibTrans" cxnId="{7C3459CF-2FA7-4D5C-8A58-CF766F821A47}">
      <dgm:prSet/>
      <dgm:spPr/>
      <dgm:t>
        <a:bodyPr/>
        <a:lstStyle/>
        <a:p>
          <a:endParaRPr lang="en-IN"/>
        </a:p>
      </dgm:t>
    </dgm:pt>
    <dgm:pt modelId="{2ED0B452-9F80-4655-8AEA-DCB0BC4D9542}" type="pres">
      <dgm:prSet presAssocID="{E7B017B1-0716-404F-9BEE-863C9CDB47E9}" presName="Name0" presStyleCnt="0">
        <dgm:presLayoutVars>
          <dgm:dir/>
          <dgm:resizeHandles val="exact"/>
        </dgm:presLayoutVars>
      </dgm:prSet>
      <dgm:spPr/>
    </dgm:pt>
    <dgm:pt modelId="{E3807FE3-4D21-4D86-9210-B0879871E33E}" type="pres">
      <dgm:prSet presAssocID="{E7B017B1-0716-404F-9BEE-863C9CDB47E9}" presName="vNodes" presStyleCnt="0"/>
      <dgm:spPr/>
    </dgm:pt>
    <dgm:pt modelId="{19DA73B7-AB12-488A-AF54-6381E4AC1360}" type="pres">
      <dgm:prSet presAssocID="{CDB35B51-EC8C-4FD6-B897-AC15212A0234}" presName="node" presStyleLbl="node1" presStyleIdx="0" presStyleCnt="3">
        <dgm:presLayoutVars>
          <dgm:bulletEnabled val="1"/>
        </dgm:presLayoutVars>
      </dgm:prSet>
      <dgm:spPr/>
    </dgm:pt>
    <dgm:pt modelId="{D5810F8D-5345-4F0C-A9F7-B505264AB71E}" type="pres">
      <dgm:prSet presAssocID="{FD19E8C7-6CD6-49F6-BE0D-7E065C870AEB}" presName="spacerT" presStyleCnt="0"/>
      <dgm:spPr/>
    </dgm:pt>
    <dgm:pt modelId="{0BF5143A-FED9-486D-8674-15257728936E}" type="pres">
      <dgm:prSet presAssocID="{FD19E8C7-6CD6-49F6-BE0D-7E065C870AEB}" presName="sibTrans" presStyleLbl="sibTrans2D1" presStyleIdx="0" presStyleCnt="2"/>
      <dgm:spPr/>
    </dgm:pt>
    <dgm:pt modelId="{DCECE317-D7D5-4F32-82E4-AFCA286E3AEC}" type="pres">
      <dgm:prSet presAssocID="{FD19E8C7-6CD6-49F6-BE0D-7E065C870AEB}" presName="spacerB" presStyleCnt="0"/>
      <dgm:spPr/>
    </dgm:pt>
    <dgm:pt modelId="{063BA7A7-466A-46FB-A935-385CE2A2DBE4}" type="pres">
      <dgm:prSet presAssocID="{D9DD01F1-DB0C-4EF6-9FD8-DDBCBBEC43CF}" presName="node" presStyleLbl="node1" presStyleIdx="1" presStyleCnt="3">
        <dgm:presLayoutVars>
          <dgm:bulletEnabled val="1"/>
        </dgm:presLayoutVars>
      </dgm:prSet>
      <dgm:spPr/>
    </dgm:pt>
    <dgm:pt modelId="{6A20B41D-FD2E-46F6-8DFA-EFB34233AF8B}" type="pres">
      <dgm:prSet presAssocID="{E7B017B1-0716-404F-9BEE-863C9CDB47E9}" presName="sibTransLast" presStyleLbl="sibTrans2D1" presStyleIdx="1" presStyleCnt="2"/>
      <dgm:spPr/>
    </dgm:pt>
    <dgm:pt modelId="{53D00F11-1E25-4AC0-A023-D2B1D433DB7D}" type="pres">
      <dgm:prSet presAssocID="{E7B017B1-0716-404F-9BEE-863C9CDB47E9}" presName="connectorText" presStyleLbl="sibTrans2D1" presStyleIdx="1" presStyleCnt="2"/>
      <dgm:spPr/>
    </dgm:pt>
    <dgm:pt modelId="{AA8EA73B-21BA-4B16-9275-1D0A7D816497}" type="pres">
      <dgm:prSet presAssocID="{E7B017B1-0716-404F-9BEE-863C9CDB47E9}" presName="lastNode" presStyleLbl="node1" presStyleIdx="2" presStyleCnt="3">
        <dgm:presLayoutVars>
          <dgm:bulletEnabled val="1"/>
        </dgm:presLayoutVars>
      </dgm:prSet>
      <dgm:spPr/>
    </dgm:pt>
  </dgm:ptLst>
  <dgm:cxnLst>
    <dgm:cxn modelId="{5EF3CD02-9813-45F2-9246-A3718CBC35D1}" srcId="{E7B017B1-0716-404F-9BEE-863C9CDB47E9}" destId="{CDB35B51-EC8C-4FD6-B897-AC15212A0234}" srcOrd="0" destOrd="0" parTransId="{2FCF765D-D358-4BD1-977E-B11EC0D2E4DA}" sibTransId="{FD19E8C7-6CD6-49F6-BE0D-7E065C870AEB}"/>
    <dgm:cxn modelId="{B2772D03-CBC8-45FF-A09E-E3EC70951D24}" type="presOf" srcId="{FD19E8C7-6CD6-49F6-BE0D-7E065C870AEB}" destId="{0BF5143A-FED9-486D-8674-15257728936E}" srcOrd="0" destOrd="0" presId="urn:microsoft.com/office/officeart/2005/8/layout/equation2"/>
    <dgm:cxn modelId="{19D38805-4F21-4DC3-ADC9-93FEEBA9C9D8}" type="presOf" srcId="{D9DD01F1-DB0C-4EF6-9FD8-DDBCBBEC43CF}" destId="{063BA7A7-466A-46FB-A935-385CE2A2DBE4}" srcOrd="0" destOrd="0" presId="urn:microsoft.com/office/officeart/2005/8/layout/equation2"/>
    <dgm:cxn modelId="{24A8283B-6944-410A-B4B0-932F784182D4}" type="presOf" srcId="{9E943366-17A6-4739-9FE1-7B90F32F448F}" destId="{6A20B41D-FD2E-46F6-8DFA-EFB34233AF8B}" srcOrd="0" destOrd="0" presId="urn:microsoft.com/office/officeart/2005/8/layout/equation2"/>
    <dgm:cxn modelId="{8950995C-A8AD-41AE-AD9B-42B90F92E9F4}" srcId="{E7B017B1-0716-404F-9BEE-863C9CDB47E9}" destId="{D9DD01F1-DB0C-4EF6-9FD8-DDBCBBEC43CF}" srcOrd="1" destOrd="0" parTransId="{C9F20C3A-EBB3-4F96-9A31-341A60658AD5}" sibTransId="{9E943366-17A6-4739-9FE1-7B90F32F448F}"/>
    <dgm:cxn modelId="{E7BB6898-C15C-4D6C-AAFA-B6A0BAB06251}" type="presOf" srcId="{E7B017B1-0716-404F-9BEE-863C9CDB47E9}" destId="{2ED0B452-9F80-4655-8AEA-DCB0BC4D9542}" srcOrd="0" destOrd="0" presId="urn:microsoft.com/office/officeart/2005/8/layout/equation2"/>
    <dgm:cxn modelId="{DDA3659C-29A9-4563-9B0B-07E8843D4F99}" type="presOf" srcId="{2D07E609-FBD7-46B5-B8E8-F028CE648FE7}" destId="{AA8EA73B-21BA-4B16-9275-1D0A7D816497}" srcOrd="0" destOrd="0" presId="urn:microsoft.com/office/officeart/2005/8/layout/equation2"/>
    <dgm:cxn modelId="{7C3459CF-2FA7-4D5C-8A58-CF766F821A47}" srcId="{E7B017B1-0716-404F-9BEE-863C9CDB47E9}" destId="{2D07E609-FBD7-46B5-B8E8-F028CE648FE7}" srcOrd="2" destOrd="0" parTransId="{8A795C78-676E-46D5-9775-FA0F7C08B11C}" sibTransId="{B6E710DF-1CC0-4927-9B83-32480D0471B1}"/>
    <dgm:cxn modelId="{32FB1AD0-C956-4764-A57B-090F8E32B89F}" type="presOf" srcId="{CDB35B51-EC8C-4FD6-B897-AC15212A0234}" destId="{19DA73B7-AB12-488A-AF54-6381E4AC1360}" srcOrd="0" destOrd="0" presId="urn:microsoft.com/office/officeart/2005/8/layout/equation2"/>
    <dgm:cxn modelId="{AB4CB2F7-1108-469C-9C6C-94F4B43D7631}" type="presOf" srcId="{9E943366-17A6-4739-9FE1-7B90F32F448F}" destId="{53D00F11-1E25-4AC0-A023-D2B1D433DB7D}" srcOrd="1" destOrd="0" presId="urn:microsoft.com/office/officeart/2005/8/layout/equation2"/>
    <dgm:cxn modelId="{E25703F8-DCE2-4828-A7BA-7E03D8C87BCB}" type="presParOf" srcId="{2ED0B452-9F80-4655-8AEA-DCB0BC4D9542}" destId="{E3807FE3-4D21-4D86-9210-B0879871E33E}" srcOrd="0" destOrd="0" presId="urn:microsoft.com/office/officeart/2005/8/layout/equation2"/>
    <dgm:cxn modelId="{DD6C3765-75D9-4FB4-BD99-8BE3053DCC29}" type="presParOf" srcId="{E3807FE3-4D21-4D86-9210-B0879871E33E}" destId="{19DA73B7-AB12-488A-AF54-6381E4AC1360}" srcOrd="0" destOrd="0" presId="urn:microsoft.com/office/officeart/2005/8/layout/equation2"/>
    <dgm:cxn modelId="{D76422E0-DE18-4E15-A637-56E2B2C532B6}" type="presParOf" srcId="{E3807FE3-4D21-4D86-9210-B0879871E33E}" destId="{D5810F8D-5345-4F0C-A9F7-B505264AB71E}" srcOrd="1" destOrd="0" presId="urn:microsoft.com/office/officeart/2005/8/layout/equation2"/>
    <dgm:cxn modelId="{2C070EF5-C2B6-444B-AF8A-3961D0A4C28B}" type="presParOf" srcId="{E3807FE3-4D21-4D86-9210-B0879871E33E}" destId="{0BF5143A-FED9-486D-8674-15257728936E}" srcOrd="2" destOrd="0" presId="urn:microsoft.com/office/officeart/2005/8/layout/equation2"/>
    <dgm:cxn modelId="{2930AA77-696A-4191-91D3-C2D7F3A8F291}" type="presParOf" srcId="{E3807FE3-4D21-4D86-9210-B0879871E33E}" destId="{DCECE317-D7D5-4F32-82E4-AFCA286E3AEC}" srcOrd="3" destOrd="0" presId="urn:microsoft.com/office/officeart/2005/8/layout/equation2"/>
    <dgm:cxn modelId="{E3882380-EA94-4746-9A06-4B843C867404}" type="presParOf" srcId="{E3807FE3-4D21-4D86-9210-B0879871E33E}" destId="{063BA7A7-466A-46FB-A935-385CE2A2DBE4}" srcOrd="4" destOrd="0" presId="urn:microsoft.com/office/officeart/2005/8/layout/equation2"/>
    <dgm:cxn modelId="{1D52975B-9F9C-4866-8044-9B3FC875C245}" type="presParOf" srcId="{2ED0B452-9F80-4655-8AEA-DCB0BC4D9542}" destId="{6A20B41D-FD2E-46F6-8DFA-EFB34233AF8B}" srcOrd="1" destOrd="0" presId="urn:microsoft.com/office/officeart/2005/8/layout/equation2"/>
    <dgm:cxn modelId="{D2C8387F-D7A3-46EF-B522-94486F262D37}" type="presParOf" srcId="{6A20B41D-FD2E-46F6-8DFA-EFB34233AF8B}" destId="{53D00F11-1E25-4AC0-A023-D2B1D433DB7D}" srcOrd="0" destOrd="0" presId="urn:microsoft.com/office/officeart/2005/8/layout/equation2"/>
    <dgm:cxn modelId="{3887D470-B828-42E7-840C-558D2ADAA550}" type="presParOf" srcId="{2ED0B452-9F80-4655-8AEA-DCB0BC4D9542}" destId="{AA8EA73B-21BA-4B16-9275-1D0A7D816497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490E469-AD8F-4339-91C1-80F07842027D}" type="doc">
      <dgm:prSet loTypeId="urn:microsoft.com/office/officeart/2005/8/layout/gear1" loCatId="process" qsTypeId="urn:microsoft.com/office/officeart/2005/8/quickstyle/simple1" qsCatId="simple" csTypeId="urn:microsoft.com/office/officeart/2005/8/colors/accent1_2" csCatId="accent1" phldr="1"/>
      <dgm:spPr/>
    </dgm:pt>
    <dgm:pt modelId="{008B594C-A89C-4348-AF1B-708BA521535C}">
      <dgm:prSet phldrT="[Text]"/>
      <dgm:spPr/>
      <dgm:t>
        <a:bodyPr/>
        <a:lstStyle/>
        <a:p>
          <a:r>
            <a:rPr lang="en-IN" dirty="0"/>
            <a:t>New Query Data</a:t>
          </a:r>
        </a:p>
      </dgm:t>
    </dgm:pt>
    <dgm:pt modelId="{75C2E569-F9BF-4B6D-A07A-39FD8321EB76}" type="parTrans" cxnId="{B7F94416-C551-4B45-97AB-9AD42D5EB22E}">
      <dgm:prSet/>
      <dgm:spPr/>
      <dgm:t>
        <a:bodyPr/>
        <a:lstStyle/>
        <a:p>
          <a:endParaRPr lang="en-IN"/>
        </a:p>
      </dgm:t>
    </dgm:pt>
    <dgm:pt modelId="{F533B368-ACAD-4427-9DA5-924EA2C1212D}" type="sibTrans" cxnId="{B7F94416-C551-4B45-97AB-9AD42D5EB22E}">
      <dgm:prSet/>
      <dgm:spPr/>
      <dgm:t>
        <a:bodyPr/>
        <a:lstStyle/>
        <a:p>
          <a:endParaRPr lang="en-IN"/>
        </a:p>
      </dgm:t>
    </dgm:pt>
    <dgm:pt modelId="{1CD03D7E-C5A5-4C0E-9F59-1450332B51E4}">
      <dgm:prSet phldrT="[Text]"/>
      <dgm:spPr/>
      <dgm:t>
        <a:bodyPr/>
        <a:lstStyle/>
        <a:p>
          <a:r>
            <a:rPr lang="en-IN" dirty="0"/>
            <a:t>Discard non relevant data</a:t>
          </a:r>
        </a:p>
      </dgm:t>
    </dgm:pt>
    <dgm:pt modelId="{8D3C8FD0-FCDA-4BDD-8F6A-F2862CEB3981}" type="parTrans" cxnId="{2011DF08-3665-4936-B233-8D80EEFA39E1}">
      <dgm:prSet/>
      <dgm:spPr/>
      <dgm:t>
        <a:bodyPr/>
        <a:lstStyle/>
        <a:p>
          <a:endParaRPr lang="en-IN"/>
        </a:p>
      </dgm:t>
    </dgm:pt>
    <dgm:pt modelId="{4459E07E-91C9-4412-ADF9-11D677DFE464}" type="sibTrans" cxnId="{2011DF08-3665-4936-B233-8D80EEFA39E1}">
      <dgm:prSet/>
      <dgm:spPr/>
      <dgm:t>
        <a:bodyPr/>
        <a:lstStyle/>
        <a:p>
          <a:endParaRPr lang="en-IN"/>
        </a:p>
      </dgm:t>
    </dgm:pt>
    <dgm:pt modelId="{00DCF3D8-A103-4989-B875-21CFCE949FDD}">
      <dgm:prSet phldrT="[Text]"/>
      <dgm:spPr/>
      <dgm:t>
        <a:bodyPr/>
        <a:lstStyle/>
        <a:p>
          <a:r>
            <a:rPr lang="en-IN" dirty="0"/>
            <a:t>Add new relevant links to corpus</a:t>
          </a:r>
        </a:p>
      </dgm:t>
    </dgm:pt>
    <dgm:pt modelId="{5692C700-AA2D-4D28-93A6-12DE34609D67}" type="parTrans" cxnId="{082CF291-860A-4403-8C24-8CC9CB621143}">
      <dgm:prSet/>
      <dgm:spPr/>
      <dgm:t>
        <a:bodyPr/>
        <a:lstStyle/>
        <a:p>
          <a:endParaRPr lang="en-IN"/>
        </a:p>
      </dgm:t>
    </dgm:pt>
    <dgm:pt modelId="{FC4B8381-C5FD-4593-815D-CFABC7689822}" type="sibTrans" cxnId="{082CF291-860A-4403-8C24-8CC9CB621143}">
      <dgm:prSet/>
      <dgm:spPr/>
      <dgm:t>
        <a:bodyPr/>
        <a:lstStyle/>
        <a:p>
          <a:endParaRPr lang="en-IN"/>
        </a:p>
      </dgm:t>
    </dgm:pt>
    <dgm:pt modelId="{8DDAB5B1-A5EA-424C-87FA-744A5C648434}" type="pres">
      <dgm:prSet presAssocID="{5490E469-AD8F-4339-91C1-80F07842027D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286B2D0D-28FF-441D-B887-5DC90DAC2E1D}" type="pres">
      <dgm:prSet presAssocID="{008B594C-A89C-4348-AF1B-708BA521535C}" presName="gear1" presStyleLbl="node1" presStyleIdx="0" presStyleCnt="3">
        <dgm:presLayoutVars>
          <dgm:chMax val="1"/>
          <dgm:bulletEnabled val="1"/>
        </dgm:presLayoutVars>
      </dgm:prSet>
      <dgm:spPr/>
    </dgm:pt>
    <dgm:pt modelId="{E4B5BB8B-8CF5-48FA-9063-C3B95651FAC3}" type="pres">
      <dgm:prSet presAssocID="{008B594C-A89C-4348-AF1B-708BA521535C}" presName="gear1srcNode" presStyleLbl="node1" presStyleIdx="0" presStyleCnt="3"/>
      <dgm:spPr/>
    </dgm:pt>
    <dgm:pt modelId="{23226B26-0311-4E3A-A601-107E41B775D9}" type="pres">
      <dgm:prSet presAssocID="{008B594C-A89C-4348-AF1B-708BA521535C}" presName="gear1dstNode" presStyleLbl="node1" presStyleIdx="0" presStyleCnt="3"/>
      <dgm:spPr/>
    </dgm:pt>
    <dgm:pt modelId="{B6BF6C00-8869-4183-A37E-684AF9859D31}" type="pres">
      <dgm:prSet presAssocID="{1CD03D7E-C5A5-4C0E-9F59-1450332B51E4}" presName="gear2" presStyleLbl="node1" presStyleIdx="1" presStyleCnt="3">
        <dgm:presLayoutVars>
          <dgm:chMax val="1"/>
          <dgm:bulletEnabled val="1"/>
        </dgm:presLayoutVars>
      </dgm:prSet>
      <dgm:spPr/>
    </dgm:pt>
    <dgm:pt modelId="{C074E862-3821-49AA-88E9-E3D7F8606B05}" type="pres">
      <dgm:prSet presAssocID="{1CD03D7E-C5A5-4C0E-9F59-1450332B51E4}" presName="gear2srcNode" presStyleLbl="node1" presStyleIdx="1" presStyleCnt="3"/>
      <dgm:spPr/>
    </dgm:pt>
    <dgm:pt modelId="{7F57C7F6-2561-4264-828C-D488AE36ED46}" type="pres">
      <dgm:prSet presAssocID="{1CD03D7E-C5A5-4C0E-9F59-1450332B51E4}" presName="gear2dstNode" presStyleLbl="node1" presStyleIdx="1" presStyleCnt="3"/>
      <dgm:spPr/>
    </dgm:pt>
    <dgm:pt modelId="{C28333D7-7F5C-4364-9794-491937119136}" type="pres">
      <dgm:prSet presAssocID="{00DCF3D8-A103-4989-B875-21CFCE949FDD}" presName="gear3" presStyleLbl="node1" presStyleIdx="2" presStyleCnt="3"/>
      <dgm:spPr/>
    </dgm:pt>
    <dgm:pt modelId="{5783530F-36D4-4FEA-B819-733B7AD050EB}" type="pres">
      <dgm:prSet presAssocID="{00DCF3D8-A103-4989-B875-21CFCE949FDD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F1313B13-DDAA-4F6E-974D-8DFBE4A53AF6}" type="pres">
      <dgm:prSet presAssocID="{00DCF3D8-A103-4989-B875-21CFCE949FDD}" presName="gear3srcNode" presStyleLbl="node1" presStyleIdx="2" presStyleCnt="3"/>
      <dgm:spPr/>
    </dgm:pt>
    <dgm:pt modelId="{DC2A9844-D1A2-41FF-A604-3DCF25AA3EC4}" type="pres">
      <dgm:prSet presAssocID="{00DCF3D8-A103-4989-B875-21CFCE949FDD}" presName="gear3dstNode" presStyleLbl="node1" presStyleIdx="2" presStyleCnt="3"/>
      <dgm:spPr/>
    </dgm:pt>
    <dgm:pt modelId="{2602C3F2-2711-46F9-AFA0-07BE7A464381}" type="pres">
      <dgm:prSet presAssocID="{F533B368-ACAD-4427-9DA5-924EA2C1212D}" presName="connector1" presStyleLbl="sibTrans2D1" presStyleIdx="0" presStyleCnt="3"/>
      <dgm:spPr/>
    </dgm:pt>
    <dgm:pt modelId="{2BD1681E-C872-49D4-9EFB-F1BD7BE23FFA}" type="pres">
      <dgm:prSet presAssocID="{4459E07E-91C9-4412-ADF9-11D677DFE464}" presName="connector2" presStyleLbl="sibTrans2D1" presStyleIdx="1" presStyleCnt="3"/>
      <dgm:spPr/>
    </dgm:pt>
    <dgm:pt modelId="{003A8749-E6CA-43BA-8DD6-00777F9907DC}" type="pres">
      <dgm:prSet presAssocID="{FC4B8381-C5FD-4593-815D-CFABC7689822}" presName="connector3" presStyleLbl="sibTrans2D1" presStyleIdx="2" presStyleCnt="3"/>
      <dgm:spPr/>
    </dgm:pt>
  </dgm:ptLst>
  <dgm:cxnLst>
    <dgm:cxn modelId="{2011DF08-3665-4936-B233-8D80EEFA39E1}" srcId="{5490E469-AD8F-4339-91C1-80F07842027D}" destId="{1CD03D7E-C5A5-4C0E-9F59-1450332B51E4}" srcOrd="1" destOrd="0" parTransId="{8D3C8FD0-FCDA-4BDD-8F6A-F2862CEB3981}" sibTransId="{4459E07E-91C9-4412-ADF9-11D677DFE464}"/>
    <dgm:cxn modelId="{B7F94416-C551-4B45-97AB-9AD42D5EB22E}" srcId="{5490E469-AD8F-4339-91C1-80F07842027D}" destId="{008B594C-A89C-4348-AF1B-708BA521535C}" srcOrd="0" destOrd="0" parTransId="{75C2E569-F9BF-4B6D-A07A-39FD8321EB76}" sibTransId="{F533B368-ACAD-4427-9DA5-924EA2C1212D}"/>
    <dgm:cxn modelId="{57897F22-FEF2-44E8-8A06-C93F9B661DB1}" type="presOf" srcId="{008B594C-A89C-4348-AF1B-708BA521535C}" destId="{E4B5BB8B-8CF5-48FA-9063-C3B95651FAC3}" srcOrd="1" destOrd="0" presId="urn:microsoft.com/office/officeart/2005/8/layout/gear1"/>
    <dgm:cxn modelId="{32528D2C-E5C8-4E23-A654-9189A1849691}" type="presOf" srcId="{FC4B8381-C5FD-4593-815D-CFABC7689822}" destId="{003A8749-E6CA-43BA-8DD6-00777F9907DC}" srcOrd="0" destOrd="0" presId="urn:microsoft.com/office/officeart/2005/8/layout/gear1"/>
    <dgm:cxn modelId="{32E30036-B1C3-493C-9AAB-6958382CB539}" type="presOf" srcId="{1CD03D7E-C5A5-4C0E-9F59-1450332B51E4}" destId="{C074E862-3821-49AA-88E9-E3D7F8606B05}" srcOrd="1" destOrd="0" presId="urn:microsoft.com/office/officeart/2005/8/layout/gear1"/>
    <dgm:cxn modelId="{A6C6A53D-F9B7-4C64-89F1-D0E380037F7A}" type="presOf" srcId="{1CD03D7E-C5A5-4C0E-9F59-1450332B51E4}" destId="{B6BF6C00-8869-4183-A37E-684AF9859D31}" srcOrd="0" destOrd="0" presId="urn:microsoft.com/office/officeart/2005/8/layout/gear1"/>
    <dgm:cxn modelId="{7609F05B-D566-49A3-8EEF-07778A1F73CE}" type="presOf" srcId="{00DCF3D8-A103-4989-B875-21CFCE949FDD}" destId="{F1313B13-DDAA-4F6E-974D-8DFBE4A53AF6}" srcOrd="2" destOrd="0" presId="urn:microsoft.com/office/officeart/2005/8/layout/gear1"/>
    <dgm:cxn modelId="{9EDEDF51-309A-41DE-907B-DA423679F46A}" type="presOf" srcId="{008B594C-A89C-4348-AF1B-708BA521535C}" destId="{23226B26-0311-4E3A-A601-107E41B775D9}" srcOrd="2" destOrd="0" presId="urn:microsoft.com/office/officeart/2005/8/layout/gear1"/>
    <dgm:cxn modelId="{0F142353-DAEC-466E-AD8B-589E223C4BCF}" type="presOf" srcId="{00DCF3D8-A103-4989-B875-21CFCE949FDD}" destId="{C28333D7-7F5C-4364-9794-491937119136}" srcOrd="0" destOrd="0" presId="urn:microsoft.com/office/officeart/2005/8/layout/gear1"/>
    <dgm:cxn modelId="{F43A5873-43C0-48D4-A0D5-3BFE3F522CEF}" type="presOf" srcId="{00DCF3D8-A103-4989-B875-21CFCE949FDD}" destId="{DC2A9844-D1A2-41FF-A604-3DCF25AA3EC4}" srcOrd="3" destOrd="0" presId="urn:microsoft.com/office/officeart/2005/8/layout/gear1"/>
    <dgm:cxn modelId="{0BF56075-A7D2-412F-81C3-58AF95E55EA2}" type="presOf" srcId="{1CD03D7E-C5A5-4C0E-9F59-1450332B51E4}" destId="{7F57C7F6-2561-4264-828C-D488AE36ED46}" srcOrd="2" destOrd="0" presId="urn:microsoft.com/office/officeart/2005/8/layout/gear1"/>
    <dgm:cxn modelId="{0A913658-282C-44C3-9EA1-CBAA0F31019A}" type="presOf" srcId="{F533B368-ACAD-4427-9DA5-924EA2C1212D}" destId="{2602C3F2-2711-46F9-AFA0-07BE7A464381}" srcOrd="0" destOrd="0" presId="urn:microsoft.com/office/officeart/2005/8/layout/gear1"/>
    <dgm:cxn modelId="{F32BF17E-DD40-49D9-89EE-4F26CACEC307}" type="presOf" srcId="{00DCF3D8-A103-4989-B875-21CFCE949FDD}" destId="{5783530F-36D4-4FEA-B819-733B7AD050EB}" srcOrd="1" destOrd="0" presId="urn:microsoft.com/office/officeart/2005/8/layout/gear1"/>
    <dgm:cxn modelId="{082CF291-860A-4403-8C24-8CC9CB621143}" srcId="{5490E469-AD8F-4339-91C1-80F07842027D}" destId="{00DCF3D8-A103-4989-B875-21CFCE949FDD}" srcOrd="2" destOrd="0" parTransId="{5692C700-AA2D-4D28-93A6-12DE34609D67}" sibTransId="{FC4B8381-C5FD-4593-815D-CFABC7689822}"/>
    <dgm:cxn modelId="{A18D6995-01B8-4DC2-85A6-A0B9003395ED}" type="presOf" srcId="{008B594C-A89C-4348-AF1B-708BA521535C}" destId="{286B2D0D-28FF-441D-B887-5DC90DAC2E1D}" srcOrd="0" destOrd="0" presId="urn:microsoft.com/office/officeart/2005/8/layout/gear1"/>
    <dgm:cxn modelId="{F721469E-C19B-40A6-87F6-C753A921B228}" type="presOf" srcId="{4459E07E-91C9-4412-ADF9-11D677DFE464}" destId="{2BD1681E-C872-49D4-9EFB-F1BD7BE23FFA}" srcOrd="0" destOrd="0" presId="urn:microsoft.com/office/officeart/2005/8/layout/gear1"/>
    <dgm:cxn modelId="{3A33DDD0-FE38-4646-BD2D-A790D291EAD6}" type="presOf" srcId="{5490E469-AD8F-4339-91C1-80F07842027D}" destId="{8DDAB5B1-A5EA-424C-87FA-744A5C648434}" srcOrd="0" destOrd="0" presId="urn:microsoft.com/office/officeart/2005/8/layout/gear1"/>
    <dgm:cxn modelId="{B2FF6DA4-73C6-465C-B820-747D3CBDC11E}" type="presParOf" srcId="{8DDAB5B1-A5EA-424C-87FA-744A5C648434}" destId="{286B2D0D-28FF-441D-B887-5DC90DAC2E1D}" srcOrd="0" destOrd="0" presId="urn:microsoft.com/office/officeart/2005/8/layout/gear1"/>
    <dgm:cxn modelId="{555E80BE-3509-4ECE-8BB8-BFF690CC70EB}" type="presParOf" srcId="{8DDAB5B1-A5EA-424C-87FA-744A5C648434}" destId="{E4B5BB8B-8CF5-48FA-9063-C3B95651FAC3}" srcOrd="1" destOrd="0" presId="urn:microsoft.com/office/officeart/2005/8/layout/gear1"/>
    <dgm:cxn modelId="{A7808EA3-C3A4-4801-B5FD-E9DA1ED2466E}" type="presParOf" srcId="{8DDAB5B1-A5EA-424C-87FA-744A5C648434}" destId="{23226B26-0311-4E3A-A601-107E41B775D9}" srcOrd="2" destOrd="0" presId="urn:microsoft.com/office/officeart/2005/8/layout/gear1"/>
    <dgm:cxn modelId="{E6718CD8-29FE-44DE-9FCC-401688EA9F8D}" type="presParOf" srcId="{8DDAB5B1-A5EA-424C-87FA-744A5C648434}" destId="{B6BF6C00-8869-4183-A37E-684AF9859D31}" srcOrd="3" destOrd="0" presId="urn:microsoft.com/office/officeart/2005/8/layout/gear1"/>
    <dgm:cxn modelId="{752FFF13-90B0-4529-A94A-15D5F4A31C2F}" type="presParOf" srcId="{8DDAB5B1-A5EA-424C-87FA-744A5C648434}" destId="{C074E862-3821-49AA-88E9-E3D7F8606B05}" srcOrd="4" destOrd="0" presId="urn:microsoft.com/office/officeart/2005/8/layout/gear1"/>
    <dgm:cxn modelId="{A98BFFD1-4799-476A-9809-1E707D73DA81}" type="presParOf" srcId="{8DDAB5B1-A5EA-424C-87FA-744A5C648434}" destId="{7F57C7F6-2561-4264-828C-D488AE36ED46}" srcOrd="5" destOrd="0" presId="urn:microsoft.com/office/officeart/2005/8/layout/gear1"/>
    <dgm:cxn modelId="{45B3B3F4-004B-4934-8DC2-7D270E6ADCF0}" type="presParOf" srcId="{8DDAB5B1-A5EA-424C-87FA-744A5C648434}" destId="{C28333D7-7F5C-4364-9794-491937119136}" srcOrd="6" destOrd="0" presId="urn:microsoft.com/office/officeart/2005/8/layout/gear1"/>
    <dgm:cxn modelId="{35C9DB04-43B1-41AD-85F6-EE9DC57AEABB}" type="presParOf" srcId="{8DDAB5B1-A5EA-424C-87FA-744A5C648434}" destId="{5783530F-36D4-4FEA-B819-733B7AD050EB}" srcOrd="7" destOrd="0" presId="urn:microsoft.com/office/officeart/2005/8/layout/gear1"/>
    <dgm:cxn modelId="{2FE3E64A-3081-4918-852A-953FDBB91583}" type="presParOf" srcId="{8DDAB5B1-A5EA-424C-87FA-744A5C648434}" destId="{F1313B13-DDAA-4F6E-974D-8DFBE4A53AF6}" srcOrd="8" destOrd="0" presId="urn:microsoft.com/office/officeart/2005/8/layout/gear1"/>
    <dgm:cxn modelId="{07DB2EA4-0DF3-4E57-B266-F770DD94A28E}" type="presParOf" srcId="{8DDAB5B1-A5EA-424C-87FA-744A5C648434}" destId="{DC2A9844-D1A2-41FF-A604-3DCF25AA3EC4}" srcOrd="9" destOrd="0" presId="urn:microsoft.com/office/officeart/2005/8/layout/gear1"/>
    <dgm:cxn modelId="{49F2C211-97AB-468F-8CDB-79E15C991E5B}" type="presParOf" srcId="{8DDAB5B1-A5EA-424C-87FA-744A5C648434}" destId="{2602C3F2-2711-46F9-AFA0-07BE7A464381}" srcOrd="10" destOrd="0" presId="urn:microsoft.com/office/officeart/2005/8/layout/gear1"/>
    <dgm:cxn modelId="{1C4BCDAF-B164-402D-82C4-86EEDC42CA91}" type="presParOf" srcId="{8DDAB5B1-A5EA-424C-87FA-744A5C648434}" destId="{2BD1681E-C872-49D4-9EFB-F1BD7BE23FFA}" srcOrd="11" destOrd="0" presId="urn:microsoft.com/office/officeart/2005/8/layout/gear1"/>
    <dgm:cxn modelId="{4B4025A9-4A95-42EE-94B4-0831177FC824}" type="presParOf" srcId="{8DDAB5B1-A5EA-424C-87FA-744A5C648434}" destId="{003A8749-E6CA-43BA-8DD6-00777F9907DC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CC96E27-8CE7-45B1-87F0-26D7D6ED71E5}">
      <dsp:nvSpPr>
        <dsp:cNvPr id="0" name=""/>
        <dsp:cNvSpPr/>
      </dsp:nvSpPr>
      <dsp:spPr>
        <a:xfrm>
          <a:off x="1515463" y="133874"/>
          <a:ext cx="2656900" cy="922706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56AC17-43FC-4EC1-BE0F-C8432024AE04}">
      <dsp:nvSpPr>
        <dsp:cNvPr id="0" name=""/>
        <dsp:cNvSpPr/>
      </dsp:nvSpPr>
      <dsp:spPr>
        <a:xfrm>
          <a:off x="2590580" y="2393269"/>
          <a:ext cx="514903" cy="329538"/>
        </a:xfrm>
        <a:prstGeom prst="down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FDE477-712B-4A72-9436-5014DFB8BEF6}">
      <dsp:nvSpPr>
        <dsp:cNvPr id="0" name=""/>
        <dsp:cNvSpPr/>
      </dsp:nvSpPr>
      <dsp:spPr>
        <a:xfrm>
          <a:off x="1612265" y="2656900"/>
          <a:ext cx="2471535" cy="6178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100" kern="1200" dirty="0"/>
            <a:t>Logged to batch</a:t>
          </a:r>
        </a:p>
      </dsp:txBody>
      <dsp:txXfrm>
        <a:off x="1612265" y="2656900"/>
        <a:ext cx="2471535" cy="617883"/>
      </dsp:txXfrm>
    </dsp:sp>
    <dsp:sp modelId="{ED933FD2-C872-4717-B6A5-70B1059E0C1B}">
      <dsp:nvSpPr>
        <dsp:cNvPr id="0" name=""/>
        <dsp:cNvSpPr/>
      </dsp:nvSpPr>
      <dsp:spPr>
        <a:xfrm>
          <a:off x="2481421" y="1127843"/>
          <a:ext cx="926825" cy="92682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/>
            <a:t>Problem Statement</a:t>
          </a:r>
        </a:p>
      </dsp:txBody>
      <dsp:txXfrm>
        <a:off x="2617151" y="1263573"/>
        <a:ext cx="655365" cy="655365"/>
      </dsp:txXfrm>
    </dsp:sp>
    <dsp:sp modelId="{C1FAC501-7F83-48B3-9797-0372237D1DD1}">
      <dsp:nvSpPr>
        <dsp:cNvPr id="0" name=""/>
        <dsp:cNvSpPr/>
      </dsp:nvSpPr>
      <dsp:spPr>
        <a:xfrm>
          <a:off x="1818226" y="432518"/>
          <a:ext cx="926825" cy="92682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/>
            <a:t>keywords</a:t>
          </a:r>
        </a:p>
      </dsp:txBody>
      <dsp:txXfrm>
        <a:off x="1953956" y="568248"/>
        <a:ext cx="655365" cy="655365"/>
      </dsp:txXfrm>
    </dsp:sp>
    <dsp:sp modelId="{2B86913C-067B-45E7-917F-EB1054E6462E}">
      <dsp:nvSpPr>
        <dsp:cNvPr id="0" name=""/>
        <dsp:cNvSpPr/>
      </dsp:nvSpPr>
      <dsp:spPr>
        <a:xfrm>
          <a:off x="2765648" y="208432"/>
          <a:ext cx="926825" cy="92682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/>
            <a:t>Tabs</a:t>
          </a:r>
        </a:p>
      </dsp:txBody>
      <dsp:txXfrm>
        <a:off x="2901378" y="344162"/>
        <a:ext cx="655365" cy="655365"/>
      </dsp:txXfrm>
    </dsp:sp>
    <dsp:sp modelId="{2F845CAB-7CC1-400F-89A8-FA5C4BA61D65}">
      <dsp:nvSpPr>
        <dsp:cNvPr id="0" name=""/>
        <dsp:cNvSpPr/>
      </dsp:nvSpPr>
      <dsp:spPr>
        <a:xfrm>
          <a:off x="1406303" y="20596"/>
          <a:ext cx="2883457" cy="2306766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F50CAA-207C-41CB-B7DD-836D3621B725}">
      <dsp:nvSpPr>
        <dsp:cNvPr id="0" name=""/>
        <dsp:cNvSpPr/>
      </dsp:nvSpPr>
      <dsp:spPr>
        <a:xfrm rot="5400000">
          <a:off x="196" y="1614100"/>
          <a:ext cx="2556191" cy="2556584"/>
        </a:xfrm>
        <a:prstGeom prst="blockArc">
          <a:avLst>
            <a:gd name="adj1" fmla="val 13500000"/>
            <a:gd name="adj2" fmla="val 18900000"/>
            <a:gd name="adj3" fmla="val 49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6B774D-4E49-472E-8D03-96514C533808}">
      <dsp:nvSpPr>
        <dsp:cNvPr id="0" name=""/>
        <dsp:cNvSpPr/>
      </dsp:nvSpPr>
      <dsp:spPr>
        <a:xfrm rot="16200000">
          <a:off x="2631041" y="1614100"/>
          <a:ext cx="2556191" cy="2556584"/>
        </a:xfrm>
        <a:prstGeom prst="blockArc">
          <a:avLst>
            <a:gd name="adj1" fmla="val 13500000"/>
            <a:gd name="adj2" fmla="val 18900000"/>
            <a:gd name="adj3" fmla="val 49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C7E4DA-6298-4277-A92F-AD9E4F3E956B}">
      <dsp:nvSpPr>
        <dsp:cNvPr id="0" name=""/>
        <dsp:cNvSpPr/>
      </dsp:nvSpPr>
      <dsp:spPr>
        <a:xfrm>
          <a:off x="2933303" y="3834743"/>
          <a:ext cx="1940837" cy="5114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Parse</a:t>
          </a:r>
        </a:p>
      </dsp:txBody>
      <dsp:txXfrm>
        <a:off x="2933303" y="3834743"/>
        <a:ext cx="1940837" cy="511402"/>
      </dsp:txXfrm>
    </dsp:sp>
    <dsp:sp modelId="{405C717E-472B-450D-A98A-D531D9C19BB9}">
      <dsp:nvSpPr>
        <dsp:cNvPr id="0" name=""/>
        <dsp:cNvSpPr/>
      </dsp:nvSpPr>
      <dsp:spPr>
        <a:xfrm rot="5400000">
          <a:off x="2549044" y="1614100"/>
          <a:ext cx="2556191" cy="2556584"/>
        </a:xfrm>
        <a:prstGeom prst="blockArc">
          <a:avLst>
            <a:gd name="adj1" fmla="val 13500000"/>
            <a:gd name="adj2" fmla="val 18900000"/>
            <a:gd name="adj3" fmla="val 49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0FDBEC-261B-4206-BD73-59F7CA3F6DE7}">
      <dsp:nvSpPr>
        <dsp:cNvPr id="0" name=""/>
        <dsp:cNvSpPr/>
      </dsp:nvSpPr>
      <dsp:spPr>
        <a:xfrm rot="16200000">
          <a:off x="5179116" y="1614100"/>
          <a:ext cx="2556191" cy="2556584"/>
        </a:xfrm>
        <a:prstGeom prst="blockArc">
          <a:avLst>
            <a:gd name="adj1" fmla="val 13500000"/>
            <a:gd name="adj2" fmla="val 18900000"/>
            <a:gd name="adj3" fmla="val 496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5F026C-7854-4A54-A2BB-9FD3CAA670D0}">
      <dsp:nvSpPr>
        <dsp:cNvPr id="0" name=""/>
        <dsp:cNvSpPr/>
      </dsp:nvSpPr>
      <dsp:spPr>
        <a:xfrm>
          <a:off x="5294952" y="3834743"/>
          <a:ext cx="1940837" cy="5114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Store</a:t>
          </a:r>
        </a:p>
      </dsp:txBody>
      <dsp:txXfrm>
        <a:off x="5294952" y="3834743"/>
        <a:ext cx="1940837" cy="511402"/>
      </dsp:txXfrm>
    </dsp:sp>
    <dsp:sp modelId="{05E59A71-15C2-4F1B-B1A4-050E48C2DB04}">
      <dsp:nvSpPr>
        <dsp:cNvPr id="0" name=""/>
        <dsp:cNvSpPr/>
      </dsp:nvSpPr>
      <dsp:spPr>
        <a:xfrm>
          <a:off x="2870939" y="2347777"/>
          <a:ext cx="1171186" cy="1171186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/>
            <a:t>Embedding</a:t>
          </a:r>
        </a:p>
      </dsp:txBody>
      <dsp:txXfrm>
        <a:off x="3034483" y="2485885"/>
        <a:ext cx="675278" cy="894970"/>
      </dsp:txXfrm>
    </dsp:sp>
    <dsp:sp modelId="{CCB18D47-A9F4-4CAB-A743-CA27CBEB1491}">
      <dsp:nvSpPr>
        <dsp:cNvPr id="0" name=""/>
        <dsp:cNvSpPr/>
      </dsp:nvSpPr>
      <dsp:spPr>
        <a:xfrm>
          <a:off x="3715037" y="2347777"/>
          <a:ext cx="1171186" cy="1171186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100" kern="1200" dirty="0"/>
            <a:t>vectors</a:t>
          </a:r>
        </a:p>
      </dsp:txBody>
      <dsp:txXfrm>
        <a:off x="4047401" y="2485885"/>
        <a:ext cx="675278" cy="894970"/>
      </dsp:txXfrm>
    </dsp:sp>
    <dsp:sp modelId="{6F777EF8-6F42-4998-9EDD-26DAC04A38D9}">
      <dsp:nvSpPr>
        <dsp:cNvPr id="0" name=""/>
        <dsp:cNvSpPr/>
      </dsp:nvSpPr>
      <dsp:spPr>
        <a:xfrm>
          <a:off x="737326" y="2002342"/>
          <a:ext cx="809951" cy="80997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 dirty="0"/>
            <a:t>text</a:t>
          </a:r>
        </a:p>
      </dsp:txBody>
      <dsp:txXfrm>
        <a:off x="855941" y="2120959"/>
        <a:ext cx="572721" cy="572736"/>
      </dsp:txXfrm>
    </dsp:sp>
    <dsp:sp modelId="{11F9943B-FED9-4AAD-BF62-6A5AFCF1B59C}">
      <dsp:nvSpPr>
        <dsp:cNvPr id="0" name=""/>
        <dsp:cNvSpPr/>
      </dsp:nvSpPr>
      <dsp:spPr>
        <a:xfrm>
          <a:off x="438603" y="2679514"/>
          <a:ext cx="397854" cy="39769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70D8AE01-1D9A-410D-A5A2-9DE3711CB7FD}">
      <dsp:nvSpPr>
        <dsp:cNvPr id="0" name=""/>
        <dsp:cNvSpPr/>
      </dsp:nvSpPr>
      <dsp:spPr>
        <a:xfrm>
          <a:off x="1613745" y="2161666"/>
          <a:ext cx="231496" cy="2313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0B86E05D-3408-4071-B7E4-0DDC3AEBB589}">
      <dsp:nvSpPr>
        <dsp:cNvPr id="0" name=""/>
        <dsp:cNvSpPr/>
      </dsp:nvSpPr>
      <dsp:spPr>
        <a:xfrm>
          <a:off x="1527717" y="2486111"/>
          <a:ext cx="809951" cy="80997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 dirty="0"/>
            <a:t>html</a:t>
          </a:r>
        </a:p>
      </dsp:txBody>
      <dsp:txXfrm>
        <a:off x="1646332" y="2604728"/>
        <a:ext cx="572721" cy="572736"/>
      </dsp:txXfrm>
    </dsp:sp>
    <dsp:sp modelId="{C863DD04-4AF5-4440-9D5D-DF09A4507711}">
      <dsp:nvSpPr>
        <dsp:cNvPr id="0" name=""/>
        <dsp:cNvSpPr/>
      </dsp:nvSpPr>
      <dsp:spPr>
        <a:xfrm>
          <a:off x="1612415" y="3345619"/>
          <a:ext cx="231496" cy="23134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65E8F6B7-82F7-49B3-8C4E-5CE019FE4EDC}">
      <dsp:nvSpPr>
        <dsp:cNvPr id="0" name=""/>
        <dsp:cNvSpPr/>
      </dsp:nvSpPr>
      <dsp:spPr>
        <a:xfrm>
          <a:off x="751759" y="2948977"/>
          <a:ext cx="809951" cy="809970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 dirty="0"/>
            <a:t>images</a:t>
          </a:r>
        </a:p>
      </dsp:txBody>
      <dsp:txXfrm>
        <a:off x="870374" y="3067594"/>
        <a:ext cx="572721" cy="572736"/>
      </dsp:txXfrm>
    </dsp:sp>
    <dsp:sp modelId="{FE543421-7449-4BF6-BC3E-F95B4D00C882}">
      <dsp:nvSpPr>
        <dsp:cNvPr id="0" name=""/>
        <dsp:cNvSpPr/>
      </dsp:nvSpPr>
      <dsp:spPr>
        <a:xfrm>
          <a:off x="5515414" y="2142636"/>
          <a:ext cx="1492952" cy="149268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models</a:t>
          </a:r>
        </a:p>
      </dsp:txBody>
      <dsp:txXfrm>
        <a:off x="5734052" y="2361234"/>
        <a:ext cx="1055676" cy="1055486"/>
      </dsp:txXfrm>
    </dsp:sp>
    <dsp:sp modelId="{B7FFAE0F-F0FD-402C-A6C2-63417831AA50}">
      <dsp:nvSpPr>
        <dsp:cNvPr id="0" name=""/>
        <dsp:cNvSpPr/>
      </dsp:nvSpPr>
      <dsp:spPr>
        <a:xfrm>
          <a:off x="480374" y="3834743"/>
          <a:ext cx="1940837" cy="5114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Crawl</a:t>
          </a:r>
        </a:p>
      </dsp:txBody>
      <dsp:txXfrm>
        <a:off x="480374" y="3834743"/>
        <a:ext cx="1940837" cy="51140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1F6CAC-2F3E-44F4-A761-73051CF183BF}">
      <dsp:nvSpPr>
        <dsp:cNvPr id="0" name=""/>
        <dsp:cNvSpPr/>
      </dsp:nvSpPr>
      <dsp:spPr>
        <a:xfrm>
          <a:off x="4057078" y="3662741"/>
          <a:ext cx="2486596" cy="16107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800" kern="1200" dirty="0"/>
            <a:t>Correlated information</a:t>
          </a:r>
        </a:p>
      </dsp:txBody>
      <dsp:txXfrm>
        <a:off x="4838440" y="4100811"/>
        <a:ext cx="1669851" cy="1137297"/>
      </dsp:txXfrm>
    </dsp:sp>
    <dsp:sp modelId="{BE5DBD9E-97B4-44C6-AB10-8ADB73E8EA56}">
      <dsp:nvSpPr>
        <dsp:cNvPr id="0" name=""/>
        <dsp:cNvSpPr/>
      </dsp:nvSpPr>
      <dsp:spPr>
        <a:xfrm>
          <a:off x="0" y="3662741"/>
          <a:ext cx="2486596" cy="16107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800" kern="1200" dirty="0"/>
            <a:t>Find relevant media</a:t>
          </a:r>
        </a:p>
      </dsp:txBody>
      <dsp:txXfrm>
        <a:off x="35383" y="4100811"/>
        <a:ext cx="1669851" cy="1137297"/>
      </dsp:txXfrm>
    </dsp:sp>
    <dsp:sp modelId="{77EEA4AD-2590-4D6E-A28F-40E2B9A5DBD6}">
      <dsp:nvSpPr>
        <dsp:cNvPr id="0" name=""/>
        <dsp:cNvSpPr/>
      </dsp:nvSpPr>
      <dsp:spPr>
        <a:xfrm>
          <a:off x="4057078" y="239895"/>
          <a:ext cx="2486596" cy="16107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800" kern="1200" dirty="0"/>
            <a:t>Find Answers to Problems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800" kern="1200" dirty="0"/>
            <a:t>Provide Claim</a:t>
          </a:r>
        </a:p>
      </dsp:txBody>
      <dsp:txXfrm>
        <a:off x="4838440" y="275278"/>
        <a:ext cx="1669851" cy="1137297"/>
      </dsp:txXfrm>
    </dsp:sp>
    <dsp:sp modelId="{8795CAD0-54FC-4A3E-9BB3-73B6C409AFB4}">
      <dsp:nvSpPr>
        <dsp:cNvPr id="0" name=""/>
        <dsp:cNvSpPr/>
      </dsp:nvSpPr>
      <dsp:spPr>
        <a:xfrm>
          <a:off x="0" y="239895"/>
          <a:ext cx="2486596" cy="16107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800" kern="1200" dirty="0"/>
            <a:t>Match keywords 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IN" sz="1800" kern="1200" dirty="0"/>
            <a:t>Distance</a:t>
          </a:r>
        </a:p>
      </dsp:txBody>
      <dsp:txXfrm>
        <a:off x="35383" y="275278"/>
        <a:ext cx="1669851" cy="1137297"/>
      </dsp:txXfrm>
    </dsp:sp>
    <dsp:sp modelId="{41290639-8B3C-4EEC-99D0-21A4ECCE5A0D}">
      <dsp:nvSpPr>
        <dsp:cNvPr id="0" name=""/>
        <dsp:cNvSpPr/>
      </dsp:nvSpPr>
      <dsp:spPr>
        <a:xfrm>
          <a:off x="1041954" y="526810"/>
          <a:ext cx="2179547" cy="2179547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 dirty="0"/>
            <a:t>Similarity</a:t>
          </a:r>
        </a:p>
      </dsp:txBody>
      <dsp:txXfrm>
        <a:off x="1680329" y="1165185"/>
        <a:ext cx="1541172" cy="1541172"/>
      </dsp:txXfrm>
    </dsp:sp>
    <dsp:sp modelId="{4A7C1CBE-AD56-44C1-A89E-381DA99AAC4B}">
      <dsp:nvSpPr>
        <dsp:cNvPr id="0" name=""/>
        <dsp:cNvSpPr/>
      </dsp:nvSpPr>
      <dsp:spPr>
        <a:xfrm rot="5400000">
          <a:off x="3322173" y="526810"/>
          <a:ext cx="2179547" cy="2179547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 dirty="0"/>
            <a:t>Answers</a:t>
          </a:r>
        </a:p>
      </dsp:txBody>
      <dsp:txXfrm rot="-5400000">
        <a:off x="3322173" y="1165185"/>
        <a:ext cx="1541172" cy="1541172"/>
      </dsp:txXfrm>
    </dsp:sp>
    <dsp:sp modelId="{831727E0-14EE-44F4-BF1F-31B2D528D622}">
      <dsp:nvSpPr>
        <dsp:cNvPr id="0" name=""/>
        <dsp:cNvSpPr/>
      </dsp:nvSpPr>
      <dsp:spPr>
        <a:xfrm rot="10800000">
          <a:off x="3322173" y="2807029"/>
          <a:ext cx="2179547" cy="2179547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 dirty="0"/>
            <a:t>Stats</a:t>
          </a:r>
        </a:p>
      </dsp:txBody>
      <dsp:txXfrm rot="10800000">
        <a:off x="3322173" y="2807029"/>
        <a:ext cx="1541172" cy="1541172"/>
      </dsp:txXfrm>
    </dsp:sp>
    <dsp:sp modelId="{FFC55BF4-5031-452A-B4AC-7C66C9C388EA}">
      <dsp:nvSpPr>
        <dsp:cNvPr id="0" name=""/>
        <dsp:cNvSpPr/>
      </dsp:nvSpPr>
      <dsp:spPr>
        <a:xfrm rot="16200000">
          <a:off x="1041954" y="2807029"/>
          <a:ext cx="2179547" cy="2179547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500" kern="1200" dirty="0"/>
            <a:t>Media</a:t>
          </a:r>
        </a:p>
      </dsp:txBody>
      <dsp:txXfrm rot="5400000">
        <a:off x="1680329" y="2807029"/>
        <a:ext cx="1541172" cy="1541172"/>
      </dsp:txXfrm>
    </dsp:sp>
    <dsp:sp modelId="{46C90DB5-1DF5-4B0B-8388-2AE6379F93CD}">
      <dsp:nvSpPr>
        <dsp:cNvPr id="0" name=""/>
        <dsp:cNvSpPr/>
      </dsp:nvSpPr>
      <dsp:spPr>
        <a:xfrm>
          <a:off x="2895576" y="2303670"/>
          <a:ext cx="752522" cy="654367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DCD8778-DD21-40BD-8EE9-B6FE29AD9E92}">
      <dsp:nvSpPr>
        <dsp:cNvPr id="0" name=""/>
        <dsp:cNvSpPr/>
      </dsp:nvSpPr>
      <dsp:spPr>
        <a:xfrm rot="10800000">
          <a:off x="2895576" y="2555350"/>
          <a:ext cx="752522" cy="654367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DA73B7-AB12-488A-AF54-6381E4AC1360}">
      <dsp:nvSpPr>
        <dsp:cNvPr id="0" name=""/>
        <dsp:cNvSpPr/>
      </dsp:nvSpPr>
      <dsp:spPr>
        <a:xfrm>
          <a:off x="288332" y="1519"/>
          <a:ext cx="1348822" cy="134882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Feedback 1 model</a:t>
          </a:r>
        </a:p>
      </dsp:txBody>
      <dsp:txXfrm>
        <a:off x="485862" y="199049"/>
        <a:ext cx="953762" cy="953762"/>
      </dsp:txXfrm>
    </dsp:sp>
    <dsp:sp modelId="{0BF5143A-FED9-486D-8674-15257728936E}">
      <dsp:nvSpPr>
        <dsp:cNvPr id="0" name=""/>
        <dsp:cNvSpPr/>
      </dsp:nvSpPr>
      <dsp:spPr>
        <a:xfrm>
          <a:off x="571585" y="1459866"/>
          <a:ext cx="782316" cy="782316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300" kern="1200"/>
        </a:p>
      </dsp:txBody>
      <dsp:txXfrm>
        <a:off x="675281" y="1759024"/>
        <a:ext cx="574924" cy="184000"/>
      </dsp:txXfrm>
    </dsp:sp>
    <dsp:sp modelId="{063BA7A7-466A-46FB-A935-385CE2A2DBE4}">
      <dsp:nvSpPr>
        <dsp:cNvPr id="0" name=""/>
        <dsp:cNvSpPr/>
      </dsp:nvSpPr>
      <dsp:spPr>
        <a:xfrm>
          <a:off x="288332" y="2351707"/>
          <a:ext cx="1348822" cy="134882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Feedback 2 model</a:t>
          </a:r>
        </a:p>
      </dsp:txBody>
      <dsp:txXfrm>
        <a:off x="485862" y="2549237"/>
        <a:ext cx="953762" cy="953762"/>
      </dsp:txXfrm>
    </dsp:sp>
    <dsp:sp modelId="{6A20B41D-FD2E-46F6-8DFA-EFB34233AF8B}">
      <dsp:nvSpPr>
        <dsp:cNvPr id="0" name=""/>
        <dsp:cNvSpPr/>
      </dsp:nvSpPr>
      <dsp:spPr>
        <a:xfrm>
          <a:off x="1839477" y="1600144"/>
          <a:ext cx="428925" cy="50176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400" kern="1200"/>
        </a:p>
      </dsp:txBody>
      <dsp:txXfrm>
        <a:off x="1839477" y="1700496"/>
        <a:ext cx="300248" cy="301057"/>
      </dsp:txXfrm>
    </dsp:sp>
    <dsp:sp modelId="{AA8EA73B-21BA-4B16-9275-1D0A7D816497}">
      <dsp:nvSpPr>
        <dsp:cNvPr id="0" name=""/>
        <dsp:cNvSpPr/>
      </dsp:nvSpPr>
      <dsp:spPr>
        <a:xfrm>
          <a:off x="2446448" y="502202"/>
          <a:ext cx="2697644" cy="269764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5400" kern="1200" dirty="0"/>
            <a:t>Better model</a:t>
          </a:r>
        </a:p>
      </dsp:txBody>
      <dsp:txXfrm>
        <a:off x="2841509" y="897263"/>
        <a:ext cx="1907522" cy="190752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6B2D0D-28FF-441D-B887-5DC90DAC2E1D}">
      <dsp:nvSpPr>
        <dsp:cNvPr id="0" name=""/>
        <dsp:cNvSpPr/>
      </dsp:nvSpPr>
      <dsp:spPr>
        <a:xfrm>
          <a:off x="2560479" y="1665922"/>
          <a:ext cx="2036127" cy="2036127"/>
        </a:xfrm>
        <a:prstGeom prst="gear9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New Query Data</a:t>
          </a:r>
        </a:p>
      </dsp:txBody>
      <dsp:txXfrm>
        <a:off x="2969831" y="2142875"/>
        <a:ext cx="1217423" cy="1046611"/>
      </dsp:txXfrm>
    </dsp:sp>
    <dsp:sp modelId="{B6BF6C00-8869-4183-A37E-684AF9859D31}">
      <dsp:nvSpPr>
        <dsp:cNvPr id="0" name=""/>
        <dsp:cNvSpPr/>
      </dsp:nvSpPr>
      <dsp:spPr>
        <a:xfrm>
          <a:off x="1375822" y="1184656"/>
          <a:ext cx="1480820" cy="1480820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Discard non relevant data</a:t>
          </a:r>
        </a:p>
      </dsp:txBody>
      <dsp:txXfrm>
        <a:off x="1748623" y="1559710"/>
        <a:ext cx="735218" cy="730712"/>
      </dsp:txXfrm>
    </dsp:sp>
    <dsp:sp modelId="{C28333D7-7F5C-4364-9794-491937119136}">
      <dsp:nvSpPr>
        <dsp:cNvPr id="0" name=""/>
        <dsp:cNvSpPr/>
      </dsp:nvSpPr>
      <dsp:spPr>
        <a:xfrm rot="20700000">
          <a:off x="2205233" y="163041"/>
          <a:ext cx="1450901" cy="1450901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kern="1200" dirty="0"/>
            <a:t>Add new relevant links to corpus</a:t>
          </a:r>
        </a:p>
      </dsp:txBody>
      <dsp:txXfrm rot="-20700000">
        <a:off x="2523458" y="481266"/>
        <a:ext cx="814451" cy="814451"/>
      </dsp:txXfrm>
    </dsp:sp>
    <dsp:sp modelId="{2602C3F2-2711-46F9-AFA0-07BE7A464381}">
      <dsp:nvSpPr>
        <dsp:cNvPr id="0" name=""/>
        <dsp:cNvSpPr/>
      </dsp:nvSpPr>
      <dsp:spPr>
        <a:xfrm>
          <a:off x="2398587" y="1361692"/>
          <a:ext cx="2606243" cy="2606243"/>
        </a:xfrm>
        <a:prstGeom prst="circularArrow">
          <a:avLst>
            <a:gd name="adj1" fmla="val 4688"/>
            <a:gd name="adj2" fmla="val 299029"/>
            <a:gd name="adj3" fmla="val 2503298"/>
            <a:gd name="adj4" fmla="val 15889280"/>
            <a:gd name="adj5" fmla="val 546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D1681E-C872-49D4-9EFB-F1BD7BE23FFA}">
      <dsp:nvSpPr>
        <dsp:cNvPr id="0" name=""/>
        <dsp:cNvSpPr/>
      </dsp:nvSpPr>
      <dsp:spPr>
        <a:xfrm>
          <a:off x="1113572" y="859119"/>
          <a:ext cx="1893598" cy="1893598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3A8749-E6CA-43BA-8DD6-00777F9907DC}">
      <dsp:nvSpPr>
        <dsp:cNvPr id="0" name=""/>
        <dsp:cNvSpPr/>
      </dsp:nvSpPr>
      <dsp:spPr>
        <a:xfrm>
          <a:off x="1869624" y="-152648"/>
          <a:ext cx="2041680" cy="2041680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115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PhasedProcess">
  <dgm:title val=""/>
  <dgm:desc val=""/>
  <dgm:catLst>
    <dgm:cat type="process" pri="12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6" srcId="10" destId="11" srcOrd="0" destOrd="0"/>
        <dgm:cxn modelId="17" srcId="10" destId="12" srcOrd="1" destOrd="0"/>
        <dgm:cxn modelId="18" srcId="10" destId="13" srcOrd="2" destOrd="0"/>
        <dgm:cxn modelId="50" srcId="0" destId="20" srcOrd="1" destOrd="0"/>
        <dgm:cxn modelId="60" srcId="0" destId="30" srcOrd="2" destOrd="0"/>
        <dgm:cxn modelId="32" srcId="30" destId="31" srcOrd="0" destOrd="0"/>
        <dgm:cxn modelId="26" srcId="20" destId="21" srcOrd="0" destOrd="0"/>
        <dgm:cxn modelId="27" srcId="20" destId="22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6" srcId="10" destId="11" srcOrd="0" destOrd="0"/>
        <dgm:cxn modelId="17" srcId="10" destId="12" srcOrd="1" destOrd="0"/>
        <dgm:cxn modelId="18" srcId="10" destId="13" srcOrd="2" destOrd="0"/>
        <dgm:cxn modelId="50" srcId="0" destId="20" srcOrd="1" destOrd="0"/>
        <dgm:cxn modelId="60" srcId="0" destId="30" srcOrd="2" destOrd="0"/>
        <dgm:cxn modelId="32" srcId="30" destId="31" srcOrd="0" destOrd="0"/>
        <dgm:cxn modelId="26" srcId="20" destId="21" srcOrd="0" destOrd="0"/>
        <dgm:cxn modelId="27" srcId="20" destId="22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6" srcId="10" destId="11" srcOrd="0" destOrd="0"/>
        <dgm:cxn modelId="17" srcId="10" destId="12" srcOrd="1" destOrd="0"/>
        <dgm:cxn modelId="18" srcId="10" destId="13" srcOrd="2" destOrd="0"/>
        <dgm:cxn modelId="50" srcId="0" destId="20" srcOrd="1" destOrd="0"/>
        <dgm:cxn modelId="60" srcId="0" destId="30" srcOrd="2" destOrd="0"/>
        <dgm:cxn modelId="32" srcId="30" destId="31" srcOrd="0" destOrd="0"/>
        <dgm:cxn modelId="26" srcId="20" destId="21" srcOrd="0" destOrd="0"/>
        <dgm:cxn modelId="27" srcId="20" destId="22" srcOrd="1" destOrd="0"/>
      </dgm:cxnLst>
      <dgm:bg/>
      <dgm:whole/>
    </dgm:dataModel>
  </dgm:clrData>
  <dgm:layoutNode name="Name0">
    <dgm:varLst>
      <dgm:chMax val="3"/>
      <dgm:chPref val="3"/>
      <dgm:bulletEnabled val="1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gte" val="3">
        <dgm:alg type="composite">
          <dgm:param type="ar" val="2.8316"/>
        </dgm:alg>
        <dgm:choose name="Name3">
          <dgm:if name="Name4" func="var" arg="dir" op="equ" val="norm">
            <dgm:constrLst>
              <dgm:constr type="primFontSz" for="des" forName="parentText1" val="65"/>
              <dgm:constr type="primFontSz" for="des" forName="childText1_1" val="65"/>
              <dgm:constr type="primFontSz" for="des" forName="circ1Tx" val="65"/>
              <dgm:constr type="primFontSz" for="des" forName="parentText2" refType="primFontSz" refFor="des" refForName="parentText1" op="equ"/>
              <dgm:constr type="primFontSz" for="des" forName="parentText3" refType="primFontSz" refFor="des" refForName="parentText1" op="equ"/>
              <dgm:constr type="primFontSz" for="des" forName="childText1_1" refType="primFontSz" refFor="des" refForName="parentText1" op="lte"/>
              <dgm:constr type="primFontSz" for="des" forName="childText1_2" refType="primFontSz" refFor="des" refForName="parentText1" op="lte"/>
              <dgm:constr type="primFontSz" for="des" forName="childText1_3" refType="primFontSz" refFor="des" refForName="parentText1" op="lte"/>
              <dgm:constr type="primFontSz" for="des" forName="childText1_4" refType="primFontSz" refFor="des" refForName="parentText1" op="lte"/>
              <dgm:constr type="primFontSz" for="des" forName="childText1_1" refType="primFontSz" refFor="des" refForName="parentText2" op="lte"/>
              <dgm:constr type="primFontSz" for="des" forName="childText1_2" refType="primFontSz" refFor="des" refForName="parentText2" op="lte"/>
              <dgm:constr type="primFontSz" for="des" forName="childText1_3" refType="primFontSz" refFor="des" refForName="parentText2" op="lte"/>
              <dgm:constr type="primFontSz" for="des" forName="childText1_4" refType="primFontSz" refFor="des" refForName="parentText2" op="lte"/>
              <dgm:constr type="primFontSz" for="des" forName="childText1_1" refType="primFontSz" refFor="des" refForName="parentText3" op="lte"/>
              <dgm:constr type="primFontSz" for="des" forName="childText1_2" refType="primFontSz" refFor="des" refForName="parentText3" op="lte"/>
              <dgm:constr type="primFontSz" for="des" forName="childText1_3" refType="primFontSz" refFor="des" refForName="parentText3" op="lte"/>
              <dgm:constr type="primFontSz" for="des" forName="childText1_4" refType="primFontSz" refFor="des" refForName="parentText3" op="lte"/>
              <dgm:constr type="primFontSz" for="des" forName="circ1Tx" refType="primFontSz" refFor="des" refForName="parentText1" op="lte"/>
              <dgm:constr type="primFontSz" for="des" forName="circ2Tx" refType="primFontSz" refFor="des" refForName="parentText1" op="lte"/>
              <dgm:constr type="primFontSz" for="des" forName="circ3Tx" refType="primFontSz" refFor="des" refForName="parentText1" op="lte"/>
              <dgm:constr type="primFontSz" for="des" forName="circ4Tx" refType="primFontSz" refFor="des" refForName="parentText1" op="lte"/>
              <dgm:constr type="primFontSz" for="des" forName="circ1Tx" refType="primFontSz" refFor="des" refForName="parentText2" op="lte"/>
              <dgm:constr type="primFontSz" for="des" forName="circ2Tx" refType="primFontSz" refFor="des" refForName="parentText2" op="lte"/>
              <dgm:constr type="primFontSz" for="des" forName="circ3Tx" refType="primFontSz" refFor="des" refForName="parentText2" op="lte"/>
              <dgm:constr type="primFontSz" for="des" forName="circ4Tx" refType="primFontSz" refFor="des" refForName="parentText2" op="lte"/>
              <dgm:constr type="primFontSz" for="des" forName="circ1Tx" refType="primFontSz" refFor="des" refForName="parentText3" op="lte"/>
              <dgm:constr type="primFontSz" for="des" forName="circ2Tx" refType="primFontSz" refFor="des" refForName="parentText3" op="lte"/>
              <dgm:constr type="primFontSz" for="des" forName="circ3Tx" refType="primFontSz" refFor="des" refForName="parentText3" op="lte"/>
              <dgm:constr type="primFontSz" for="des" forName="circ4Tx" refType="primFontSz" refFor="des" refForName="parentText3" op="lte"/>
              <dgm:constr type="primFontSz" for="des" forName="rightChild" refType="primFontSz" refFor="des" refForName="parentText1" op="lte"/>
              <dgm:constr type="primFontSz" for="des" forName="rightChild" refType="primFontSz" refFor="des" refForName="parentText2" op="lte"/>
              <dgm:constr type="primFontSz" for="des" forName="rightChild" refType="primFontSz" refFor="des" refForName="parentText3" op="lte"/>
              <dgm:constr type="primFontSz" for="des" forName="childText1_2" refType="primFontSz" refFor="des" refForName="childText1_1" op="equ"/>
              <dgm:constr type="primFontSz" for="des" forName="childText1_3" refType="primFontSz" refFor="des" refForName="childText1_1" op="equ"/>
              <dgm:constr type="primFontSz" for="des" forName="childText1_4" refType="primFontSz" refFor="des" refForName="childText1_1" op="equ"/>
              <dgm:constr type="primFontSz" for="des" forName="circ2Tx" refType="primFontSz" refFor="des" refForName="circ1Tx" op="equ"/>
              <dgm:constr type="primFontSz" for="des" forName="circ3Tx" refType="primFontSz" refFor="des" refForName="circ1Tx" op="equ"/>
              <dgm:constr type="primFontSz" for="des" forName="circ4Tx" refType="primFontSz" refFor="des" refForName="circ1Tx" op="equ"/>
              <dgm:constr type="l" for="ch" forName="leftComposite" refType="w" fact="0.0567"/>
              <dgm:constr type="t" for="ch" forName="leftComposite" refType="h" fact="0.1159"/>
              <dgm:constr type="w" for="ch" forName="leftComposite" refType="w" fact="0.2455"/>
              <dgm:constr type="h" for="ch" forName="leftComposite" refType="h" fact="0.6953"/>
              <dgm:constr type="l" for="ch" forName="middleComposite" refType="w" fact="0.365"/>
              <dgm:constr type="t" for="ch" forName="middleComposite" refType="h" fact="0.1545"/>
              <dgm:constr type="w" for="ch" forName="middleComposite" refType="w" fact="0.2728"/>
              <dgm:constr type="h" for="ch" forName="middleComposite" refType="h" fact="0.6567"/>
              <dgm:constr type="l" for="ch" forName="arc1" refType="w" fact="0"/>
              <dgm:constr type="t" for="ch" forName="arc1" refType="h" fact="0"/>
              <dgm:constr type="w" for="ch" forName="arc1" refType="w" fact="0.3305"/>
              <dgm:constr type="h" for="ch" forName="arc1" refType="h" fact="0.9357"/>
              <dgm:constr type="l" for="ch" forName="arc2" refType="w" fact="0.3295"/>
              <dgm:constr type="t" for="ch" forName="arc2" refType="h" fact="0"/>
              <dgm:constr type="w" for="ch" forName="arc2" refType="w" fact="0.3305"/>
              <dgm:constr type="h" for="ch" forName="arc2" refType="h" fact="0.9357"/>
              <dgm:constr type="l" for="ch" forName="arc3" refType="w" fact="0.3401"/>
              <dgm:constr type="t" for="ch" forName="arc3" refType="h" fact="0"/>
              <dgm:constr type="w" for="ch" forName="arc3" refType="w" fact="0.3305"/>
              <dgm:constr type="h" for="ch" forName="arc3" refType="h" fact="0.9357"/>
              <dgm:constr type="l" for="ch" forName="arc4" refType="w" fact="0.6695"/>
              <dgm:constr type="t" for="ch" forName="arc4" refType="h" fact="0"/>
              <dgm:constr type="w" for="ch" forName="arc4" refType="w" fact="0.3305"/>
              <dgm:constr type="h" for="ch" forName="arc4" refType="h" fact="0.9357"/>
              <dgm:constr type="l" for="ch" forName="rightChild" refType="w" fact="0.713"/>
              <dgm:constr type="t" for="ch" forName="rightChild" refType="h" fact="0.1934"/>
              <dgm:constr type="w" for="ch" forName="rightChild" refType="w" fact="0.193"/>
              <dgm:constr type="h" for="ch" forName="rightChild" refType="h" fact="0.5464"/>
              <dgm:constr type="l" for="ch" forName="parentText1" refType="w" fact="0.0621"/>
              <dgm:constr type="t" for="ch" forName="parentText1" refType="h" fact="0.8128"/>
              <dgm:constr type="w" for="ch" forName="parentText1" refType="w" fact="0.2509"/>
              <dgm:constr type="h" for="ch" forName="parentText1" refType="h" fact="0.1872"/>
              <dgm:constr type="l" for="ch" forName="parentText2" refType="w" fact="0.3792"/>
              <dgm:constr type="t" for="ch" forName="parentText2" refType="h" fact="0.8128"/>
              <dgm:constr type="w" for="ch" forName="parentText2" refType="w" fact="0.2509"/>
              <dgm:constr type="h" for="ch" forName="parentText2" refType="h" fact="0.1872"/>
              <dgm:constr type="l" for="ch" forName="parentText3" refType="w" fact="0.6845"/>
              <dgm:constr type="t" for="ch" forName="parentText3" refType="h" fact="0.8128"/>
              <dgm:constr type="w" for="ch" forName="parentText3" refType="w" fact="0.2509"/>
              <dgm:constr type="h" for="ch" forName="parentText3" refType="h" fact="0.1872"/>
            </dgm:constrLst>
          </dgm:if>
          <dgm:else name="Name5">
            <dgm:constrLst>
              <dgm:constr type="primFontSz" for="des" forName="parentText1" val="65"/>
              <dgm:constr type="primFontSz" for="des" forName="childText1_1" val="65"/>
              <dgm:constr type="primFontSz" for="des" forName="circ1Tx" val="65"/>
              <dgm:constr type="primFontSz" for="des" forName="parentText2" refType="primFontSz" refFor="des" refForName="parentText1" op="equ"/>
              <dgm:constr type="primFontSz" for="des" forName="parentText3" refType="primFontSz" refFor="des" refForName="parentText1" op="equ"/>
              <dgm:constr type="primFontSz" for="des" forName="childText1_1" refType="primFontSz" refFor="des" refForName="parentText1" op="lte"/>
              <dgm:constr type="primFontSz" for="des" forName="childText1_2" refType="primFontSz" refFor="des" refForName="parentText1" op="lte"/>
              <dgm:constr type="primFontSz" for="des" forName="childText1_3" refType="primFontSz" refFor="des" refForName="parentText1" op="lte"/>
              <dgm:constr type="primFontSz" for="des" forName="childText1_4" refType="primFontSz" refFor="des" refForName="parentText1" op="lte"/>
              <dgm:constr type="primFontSz" for="des" forName="childText1_1" refType="primFontSz" refFor="des" refForName="parentText2" op="lte"/>
              <dgm:constr type="primFontSz" for="des" forName="childText1_2" refType="primFontSz" refFor="des" refForName="parentText2" op="lte"/>
              <dgm:constr type="primFontSz" for="des" forName="childText1_3" refType="primFontSz" refFor="des" refForName="parentText2" op="lte"/>
              <dgm:constr type="primFontSz" for="des" forName="childText1_4" refType="primFontSz" refFor="des" refForName="parentText2" op="lte"/>
              <dgm:constr type="primFontSz" for="des" forName="childText1_1" refType="primFontSz" refFor="des" refForName="parentText3" op="lte"/>
              <dgm:constr type="primFontSz" for="des" forName="childText1_2" refType="primFontSz" refFor="des" refForName="parentText3" op="lte"/>
              <dgm:constr type="primFontSz" for="des" forName="childText1_3" refType="primFontSz" refFor="des" refForName="parentText3" op="lte"/>
              <dgm:constr type="primFontSz" for="des" forName="childText1_4" refType="primFontSz" refFor="des" refForName="parentText3" op="lte"/>
              <dgm:constr type="primFontSz" for="des" forName="circ1Tx" refType="primFontSz" refFor="des" refForName="parentText1" op="lte"/>
              <dgm:constr type="primFontSz" for="des" forName="circ2Tx" refType="primFontSz" refFor="des" refForName="parentText1" op="lte"/>
              <dgm:constr type="primFontSz" for="des" forName="circ3Tx" refType="primFontSz" refFor="des" refForName="parentText1" op="lte"/>
              <dgm:constr type="primFontSz" for="des" forName="circ4Tx" refType="primFontSz" refFor="des" refForName="parentText1" op="lte"/>
              <dgm:constr type="primFontSz" for="des" forName="circ1Tx" refType="primFontSz" refFor="des" refForName="parentText2" op="lte"/>
              <dgm:constr type="primFontSz" for="des" forName="circ2Tx" refType="primFontSz" refFor="des" refForName="parentText2" op="lte"/>
              <dgm:constr type="primFontSz" for="des" forName="circ3Tx" refType="primFontSz" refFor="des" refForName="parentText2" op="lte"/>
              <dgm:constr type="primFontSz" for="des" forName="circ4Tx" refType="primFontSz" refFor="des" refForName="parentText2" op="lte"/>
              <dgm:constr type="primFontSz" for="des" forName="circ1Tx" refType="primFontSz" refFor="des" refForName="parentText3" op="lte"/>
              <dgm:constr type="primFontSz" for="des" forName="circ2Tx" refType="primFontSz" refFor="des" refForName="parentText3" op="lte"/>
              <dgm:constr type="primFontSz" for="des" forName="circ3Tx" refType="primFontSz" refFor="des" refForName="parentText3" op="lte"/>
              <dgm:constr type="primFontSz" for="des" forName="circ4Tx" refType="primFontSz" refFor="des" refForName="parentText3" op="lte"/>
              <dgm:constr type="primFontSz" for="des" forName="rightChild" refType="primFontSz" refFor="des" refForName="parentText1" op="lte"/>
              <dgm:constr type="primFontSz" for="des" forName="rightChild" refType="primFontSz" refFor="des" refForName="parentText2" op="lte"/>
              <dgm:constr type="primFontSz" for="des" forName="rightChild" refType="primFontSz" refFor="des" refForName="parentText3" op="lte"/>
              <dgm:constr type="primFontSz" for="des" forName="childText1_2" refType="primFontSz" refFor="des" refForName="childText1_1" op="equ"/>
              <dgm:constr type="primFontSz" for="des" forName="childText1_3" refType="primFontSz" refFor="des" refForName="childText1_1" op="equ"/>
              <dgm:constr type="primFontSz" for="des" forName="childText1_4" refType="primFontSz" refFor="des" refForName="childText1_1" op="equ"/>
              <dgm:constr type="primFontSz" for="des" forName="circ2Tx" refType="primFontSz" refFor="des" refForName="circ1Tx" op="equ"/>
              <dgm:constr type="primFontSz" for="des" forName="circ3Tx" refType="primFontSz" refFor="des" refForName="circ1Tx" op="equ"/>
              <dgm:constr type="primFontSz" for="des" forName="circ4Tx" refType="primFontSz" refFor="des" refForName="circ1Tx" op="equ"/>
              <dgm:constr type="l" for="ch" forName="leftComposite" refType="w" fact="0.72"/>
              <dgm:constr type="t" for="ch" forName="leftComposite" refType="h" fact="0.1159"/>
              <dgm:constr type="w" for="ch" forName="leftComposite" refType="w" fact="0.2455"/>
              <dgm:constr type="h" for="ch" forName="leftComposite" refType="h" fact="0.6953"/>
              <dgm:constr type="l" for="ch" forName="middleComposite" refType="w" fact="0.365"/>
              <dgm:constr type="t" for="ch" forName="middleComposite" refType="h" fact="0.1545"/>
              <dgm:constr type="w" for="ch" forName="middleComposite" refType="w" fact="0.2728"/>
              <dgm:constr type="h" for="ch" forName="middleComposite" refType="h" fact="0.6567"/>
              <dgm:constr type="l" for="ch" forName="rightChild" refType="w" fact="0.09"/>
              <dgm:constr type="t" for="ch" forName="rightChild" refType="h" fact="0.1934"/>
              <dgm:constr type="w" for="ch" forName="rightChild" refType="w" fact="0.193"/>
              <dgm:constr type="h" for="ch" forName="rightChild" refType="h" fact="0.5464"/>
              <dgm:constr type="l" for="ch" forName="arc1" refType="w" fact="0"/>
              <dgm:constr type="t" for="ch" forName="arc1" refType="h" fact="0"/>
              <dgm:constr type="w" for="ch" forName="arc1" refType="w" fact="0.3305"/>
              <dgm:constr type="h" for="ch" forName="arc1" refType="h" fact="0.9357"/>
              <dgm:constr type="l" for="ch" forName="arc2" refType="w" fact="0.3295"/>
              <dgm:constr type="t" for="ch" forName="arc2" refType="h" fact="0"/>
              <dgm:constr type="w" for="ch" forName="arc2" refType="w" fact="0.3305"/>
              <dgm:constr type="h" for="ch" forName="arc2" refType="h" fact="0.9357"/>
              <dgm:constr type="l" for="ch" forName="arc3" refType="w" fact="0.3401"/>
              <dgm:constr type="t" for="ch" forName="arc3" refType="h" fact="0"/>
              <dgm:constr type="w" for="ch" forName="arc3" refType="w" fact="0.3305"/>
              <dgm:constr type="h" for="ch" forName="arc3" refType="h" fact="0.9357"/>
              <dgm:constr type="l" for="ch" forName="arc4" refType="w" fact="0.6695"/>
              <dgm:constr type="t" for="ch" forName="arc4" refType="h" fact="0"/>
              <dgm:constr type="w" for="ch" forName="arc4" refType="w" fact="0.3305"/>
              <dgm:constr type="h" for="ch" forName="arc4" refType="h" fact="0.9357"/>
              <dgm:constr type="l" for="ch" forName="parentText1" refType="w" fact="0.7"/>
              <dgm:constr type="t" for="ch" forName="parentText1" refType="h" fact="0.8128"/>
              <dgm:constr type="w" for="ch" forName="parentText1" refType="w" fact="0.2509"/>
              <dgm:constr type="h" for="ch" forName="parentText1" refType="h" fact="0.1872"/>
              <dgm:constr type="l" for="ch" forName="parentText2" refType="w" fact="0.3792"/>
              <dgm:constr type="t" for="ch" forName="parentText2" refType="h" fact="0.8128"/>
              <dgm:constr type="w" for="ch" forName="parentText2" refType="w" fact="0.2509"/>
              <dgm:constr type="h" for="ch" forName="parentText2" refType="h" fact="0.1872"/>
              <dgm:constr type="l" for="ch" forName="parentText3" refType="w" fact="0.062"/>
              <dgm:constr type="t" for="ch" forName="parentText3" refType="h" fact="0.8128"/>
              <dgm:constr type="w" for="ch" forName="parentText3" refType="w" fact="0.2509"/>
              <dgm:constr type="h" for="ch" forName="parentText3" refType="h" fact="0.1872"/>
            </dgm:constrLst>
          </dgm:else>
        </dgm:choose>
      </dgm:if>
      <dgm:if name="Name6" axis="ch" ptType="node" func="cnt" op="gte" val="2">
        <dgm:alg type="composite">
          <dgm:param type="ar" val="1.8986"/>
        </dgm:alg>
        <dgm:choose name="Name7">
          <dgm:if name="Name8" func="var" arg="dir" op="equ" val="norm">
            <dgm:constrLst>
              <dgm:constr type="primFontSz" for="des" forName="parentText1" val="65"/>
              <dgm:constr type="primFontSz" for="des" forName="childText1_1" val="65"/>
              <dgm:constr type="primFontSz" for="des" forName="circ1Tx" val="65"/>
              <dgm:constr type="primFontSz" for="des" forName="parentText2" refType="primFontSz" refFor="des" refForName="parentText1" op="equ"/>
              <dgm:constr type="primFontSz" for="des" forName="childText1_1" refType="primFontSz" refFor="des" refForName="parentText1" op="lte"/>
              <dgm:constr type="primFontSz" for="des" forName="childText1_2" refType="primFontSz" refFor="des" refForName="parentText1" op="lte"/>
              <dgm:constr type="primFontSz" for="des" forName="childText1_3" refType="primFontSz" refFor="des" refForName="parentText1" op="lte"/>
              <dgm:constr type="primFontSz" for="des" forName="childText1_4" refType="primFontSz" refFor="des" refForName="parentText1" op="lte"/>
              <dgm:constr type="primFontSz" for="des" forName="childText1_1" refType="primFontSz" refFor="des" refForName="parentText2" op="lte"/>
              <dgm:constr type="primFontSz" for="des" forName="childText1_2" refType="primFontSz" refFor="des" refForName="parentText2" op="lte"/>
              <dgm:constr type="primFontSz" for="des" forName="childText1_3" refType="primFontSz" refFor="des" refForName="parentText2" op="lte"/>
              <dgm:constr type="primFontSz" for="des" forName="childText1_4" refType="primFontSz" refFor="des" refForName="parentText2" op="lte"/>
              <dgm:constr type="primFontSz" for="des" forName="childText1_1" refType="primFontSz" refFor="des" refForName="parentText3" op="lte"/>
              <dgm:constr type="primFontSz" for="des" forName="childText1_2" refType="primFontSz" refFor="des" refForName="parentText3" op="lte"/>
              <dgm:constr type="primFontSz" for="des" forName="childText1_3" refType="primFontSz" refFor="des" refForName="parentText3" op="lte"/>
              <dgm:constr type="primFontSz" for="des" forName="childText1_4" refType="primFontSz" refFor="des" refForName="parentText3" op="lte"/>
              <dgm:constr type="primFontSz" for="des" forName="circ1Tx" refType="primFontSz" refFor="des" refForName="parentText1" op="lte"/>
              <dgm:constr type="primFontSz" for="des" forName="circ2Tx" refType="primFontSz" refFor="des" refForName="parentText1" op="lte"/>
              <dgm:constr type="primFontSz" for="des" forName="circ3Tx" refType="primFontSz" refFor="des" refForName="parentText1" op="lte"/>
              <dgm:constr type="primFontSz" for="des" forName="circ4Tx" refType="primFontSz" refFor="des" refForName="parentText1" op="lte"/>
              <dgm:constr type="primFontSz" for="des" forName="circ1Tx" refType="primFontSz" refFor="des" refForName="parentText2" op="lte"/>
              <dgm:constr type="primFontSz" for="des" forName="circ2Tx" refType="primFontSz" refFor="des" refForName="parentText2" op="lte"/>
              <dgm:constr type="primFontSz" for="des" forName="circ3Tx" refType="primFontSz" refFor="des" refForName="parentText2" op="lte"/>
              <dgm:constr type="primFontSz" for="des" forName="circ4Tx" refType="primFontSz" refFor="des" refForName="parentText2" op="lte"/>
              <dgm:constr type="primFontSz" for="des" forName="circ1Tx" refType="primFontSz" refFor="des" refForName="parentText3" op="lte"/>
              <dgm:constr type="primFontSz" for="des" forName="circ2Tx" refType="primFontSz" refFor="des" refForName="parentText3" op="lte"/>
              <dgm:constr type="primFontSz" for="des" forName="circ3Tx" refType="primFontSz" refFor="des" refForName="parentText3" op="lte"/>
              <dgm:constr type="primFontSz" for="des" forName="circ4Tx" refType="primFontSz" refFor="des" refForName="parentText3" op="lte"/>
              <dgm:constr type="primFontSz" for="des" forName="childText1_2" refType="primFontSz" refFor="des" refForName="childText1_1" op="equ"/>
              <dgm:constr type="primFontSz" for="des" forName="childText1_3" refType="primFontSz" refFor="des" refForName="childText1_1" op="equ"/>
              <dgm:constr type="primFontSz" for="des" forName="childText1_4" refType="primFontSz" refFor="des" refForName="childText1_1" op="equ"/>
              <dgm:constr type="primFontSz" for="des" forName="circ2Tx" refType="primFontSz" refFor="des" refForName="circ1Tx" op="equ"/>
              <dgm:constr type="primFontSz" for="des" forName="circ3Tx" refType="primFontSz" refFor="des" refForName="circ1Tx" op="equ"/>
              <dgm:constr type="primFontSz" for="des" forName="circ4Tx" refType="primFontSz" refFor="des" refForName="circ1Tx" op="equ"/>
              <dgm:constr type="l" for="ch" forName="leftComposite" refType="w" fact="0.0941"/>
              <dgm:constr type="t" for="ch" forName="leftComposite" refType="h" fact="0.1159"/>
              <dgm:constr type="w" for="ch" forName="leftComposite" refType="w" fact="0.3469"/>
              <dgm:constr type="h" for="ch" forName="leftComposite" refType="h" fact="0.6953"/>
              <dgm:constr type="l" for="ch" forName="middleComposite" refType="w" fact="0.5782"/>
              <dgm:constr type="t" for="ch" forName="middleComposite" refType="h" fact="0.1159"/>
              <dgm:constr type="w" for="ch" forName="middleComposite" refType="w" fact="0.3389"/>
              <dgm:constr type="h" for="ch" forName="middleComposite" refType="h" fact="0.6567"/>
              <dgm:constr type="l" for="ch" forName="arc1" refType="w" fact="0"/>
              <dgm:constr type="t" for="ch" forName="arc1" refType="h" fact="0"/>
              <dgm:constr type="w" for="ch" forName="arc1" refType="w" fact="0.4928"/>
              <dgm:constr type="h" for="ch" forName="arc1" refType="h" fact="0.9357"/>
              <dgm:constr type="l" for="ch" forName="arc3" refType="w" fact="0.5072"/>
              <dgm:constr type="t" for="ch" forName="arc3" refType="h" fact="0"/>
              <dgm:constr type="w" for="ch" forName="arc3" refType="w" fact="0.4928"/>
              <dgm:constr type="h" for="ch" forName="arc3" refType="h" fact="0.9357"/>
              <dgm:constr type="l" for="ch" forName="parentText1" refType="w" fact="0.0926"/>
              <dgm:constr type="t" for="ch" forName="parentText1" refType="h" fact="0.8128"/>
              <dgm:constr type="w" for="ch" forName="parentText1" refType="w" fact="0.3742"/>
              <dgm:constr type="h" for="ch" forName="parentText1" refType="h" fact="0.1872"/>
              <dgm:constr type="l" for="ch" forName="parentText2" refType="w" fact="0.5655"/>
              <dgm:constr type="t" for="ch" forName="parentText2" refType="h" fact="0.8128"/>
              <dgm:constr type="w" for="ch" forName="parentText2" refType="w" fact="0.3742"/>
              <dgm:constr type="h" for="ch" forName="parentText2" refType="h" fact="0.1872"/>
            </dgm:constrLst>
          </dgm:if>
          <dgm:else name="Name9">
            <dgm:constrLst>
              <dgm:constr type="primFontSz" for="des" forName="parentText1" val="65"/>
              <dgm:constr type="primFontSz" for="des" forName="childText1_1" val="65"/>
              <dgm:constr type="primFontSz" for="des" forName="circ1Tx" val="65"/>
              <dgm:constr type="primFontSz" for="des" forName="parentText2" refType="primFontSz" refFor="des" refForName="parentText1" op="equ"/>
              <dgm:constr type="primFontSz" for="des" forName="childText1_1" refType="primFontSz" refFor="des" refForName="parentText1" op="lte"/>
              <dgm:constr type="primFontSz" for="des" forName="childText1_2" refType="primFontSz" refFor="des" refForName="parentText1" op="lte"/>
              <dgm:constr type="primFontSz" for="des" forName="childText1_3" refType="primFontSz" refFor="des" refForName="parentText1" op="lte"/>
              <dgm:constr type="primFontSz" for="des" forName="childText1_4" refType="primFontSz" refFor="des" refForName="parentText1" op="lte"/>
              <dgm:constr type="primFontSz" for="des" forName="childText1_1" refType="primFontSz" refFor="des" refForName="parentText2" op="lte"/>
              <dgm:constr type="primFontSz" for="des" forName="childText1_2" refType="primFontSz" refFor="des" refForName="parentText2" op="lte"/>
              <dgm:constr type="primFontSz" for="des" forName="childText1_3" refType="primFontSz" refFor="des" refForName="parentText2" op="lte"/>
              <dgm:constr type="primFontSz" for="des" forName="childText1_4" refType="primFontSz" refFor="des" refForName="parentText2" op="lte"/>
              <dgm:constr type="primFontSz" for="des" forName="childText1_1" refType="primFontSz" refFor="des" refForName="parentText3" op="lte"/>
              <dgm:constr type="primFontSz" for="des" forName="childText1_2" refType="primFontSz" refFor="des" refForName="parentText3" op="lte"/>
              <dgm:constr type="primFontSz" for="des" forName="childText1_3" refType="primFontSz" refFor="des" refForName="parentText3" op="lte"/>
              <dgm:constr type="primFontSz" for="des" forName="childText1_4" refType="primFontSz" refFor="des" refForName="parentText3" op="lte"/>
              <dgm:constr type="primFontSz" for="des" forName="circ1Tx" refType="primFontSz" refFor="des" refForName="parentText1" op="lte"/>
              <dgm:constr type="primFontSz" for="des" forName="circ2Tx" refType="primFontSz" refFor="des" refForName="parentText1" op="lte"/>
              <dgm:constr type="primFontSz" for="des" forName="circ3Tx" refType="primFontSz" refFor="des" refForName="parentText1" op="lte"/>
              <dgm:constr type="primFontSz" for="des" forName="circ4Tx" refType="primFontSz" refFor="des" refForName="parentText1" op="lte"/>
              <dgm:constr type="primFontSz" for="des" forName="circ1Tx" refType="primFontSz" refFor="des" refForName="parentText2" op="lte"/>
              <dgm:constr type="primFontSz" for="des" forName="circ2Tx" refType="primFontSz" refFor="des" refForName="parentText2" op="lte"/>
              <dgm:constr type="primFontSz" for="des" forName="circ3Tx" refType="primFontSz" refFor="des" refForName="parentText2" op="lte"/>
              <dgm:constr type="primFontSz" for="des" forName="circ4Tx" refType="primFontSz" refFor="des" refForName="parentText2" op="lte"/>
              <dgm:constr type="primFontSz" for="des" forName="circ1Tx" refType="primFontSz" refFor="des" refForName="parentText3" op="lte"/>
              <dgm:constr type="primFontSz" for="des" forName="circ2Tx" refType="primFontSz" refFor="des" refForName="parentText3" op="lte"/>
              <dgm:constr type="primFontSz" for="des" forName="circ3Tx" refType="primFontSz" refFor="des" refForName="parentText3" op="lte"/>
              <dgm:constr type="primFontSz" for="des" forName="circ4Tx" refType="primFontSz" refFor="des" refForName="parentText3" op="lte"/>
              <dgm:constr type="primFontSz" for="des" forName="childText1_2" refType="primFontSz" refFor="des" refForName="childText1_1" op="equ"/>
              <dgm:constr type="primFontSz" for="des" forName="childText1_3" refType="primFontSz" refFor="des" refForName="childText1_1" op="equ"/>
              <dgm:constr type="primFontSz" for="des" forName="childText1_4" refType="primFontSz" refFor="des" refForName="childText1_1" op="equ"/>
              <dgm:constr type="primFontSz" for="des" forName="circ2Tx" refType="primFontSz" refFor="des" refForName="circ1Tx" op="equ"/>
              <dgm:constr type="primFontSz" for="des" forName="circ3Tx" refType="primFontSz" refFor="des" refForName="circ1Tx" op="equ"/>
              <dgm:constr type="primFontSz" for="des" forName="circ4Tx" refType="primFontSz" refFor="des" refForName="circ1Tx" op="equ"/>
              <dgm:constr type="l" for="ch" forName="leftComposite" refType="w" fact="0.592"/>
              <dgm:constr type="t" for="ch" forName="leftComposite" refType="h" fact="0.1159"/>
              <dgm:constr type="w" for="ch" forName="leftComposite" refType="w" fact="0.3469"/>
              <dgm:constr type="h" for="ch" forName="leftComposite" refType="h" fact="0.6953"/>
              <dgm:constr type="l" for="ch" forName="middleComposite" refType="w" fact="0.0941"/>
              <dgm:constr type="t" for="ch" forName="middleComposite" refType="h" fact="0.1159"/>
              <dgm:constr type="w" for="ch" forName="middleComposite" refType="w" fact="0.3389"/>
              <dgm:constr type="h" for="ch" forName="middleComposite" refType="h" fact="0.6567"/>
              <dgm:constr type="l" for="ch" forName="arc1" refType="w" fact="0"/>
              <dgm:constr type="t" for="ch" forName="arc1" refType="h" fact="0"/>
              <dgm:constr type="w" for="ch" forName="arc1" refType="w" fact="0.4928"/>
              <dgm:constr type="h" for="ch" forName="arc1" refType="h" fact="0.9357"/>
              <dgm:constr type="l" for="ch" forName="arc3" refType="w" fact="0.5072"/>
              <dgm:constr type="t" for="ch" forName="arc3" refType="h" fact="0"/>
              <dgm:constr type="w" for="ch" forName="arc3" refType="w" fact="0.4928"/>
              <dgm:constr type="h" for="ch" forName="arc3" refType="h" fact="0.9357"/>
              <dgm:constr type="l" for="ch" forName="parentText2" refType="w" fact="0.0926"/>
              <dgm:constr type="t" for="ch" forName="parentText2" refType="h" fact="0.8128"/>
              <dgm:constr type="w" for="ch" forName="parentText2" refType="w" fact="0.3742"/>
              <dgm:constr type="h" for="ch" forName="parentText2" refType="h" fact="0.1872"/>
              <dgm:constr type="l" for="ch" forName="parentText1" refType="w" fact="0.5655"/>
              <dgm:constr type="t" for="ch" forName="parentText1" refType="h" fact="0.8128"/>
              <dgm:constr type="w" for="ch" forName="parentText1" refType="w" fact="0.3742"/>
              <dgm:constr type="h" for="ch" forName="parentText1" refType="h" fact="0.1872"/>
            </dgm:constrLst>
          </dgm:else>
        </dgm:choose>
      </dgm:if>
      <dgm:else name="Name10">
        <dgm:alg type="composite">
          <dgm:param type="ar" val="0.8036"/>
        </dgm:alg>
        <dgm:constrLst>
          <dgm:constr type="primFontSz" for="des" forName="parentText1" val="65"/>
          <dgm:constr type="primFontSz" for="des" forName="childText1_1" val="65"/>
          <dgm:constr type="primFontSz" for="des" forName="childText1_1" refType="primFontSz" refFor="des" refForName="parentText1" op="lte"/>
          <dgm:constr type="primFontSz" for="des" forName="childText1_2" refType="primFontSz" refFor="des" refForName="parentText1" op="lte"/>
          <dgm:constr type="primFontSz" for="des" forName="childText1_3" refType="primFontSz" refFor="des" refForName="parentText1" op="lte"/>
          <dgm:constr type="primFontSz" for="des" forName="childText1_4" refType="primFontSz" refFor="des" refForName="parentText1" op="lte"/>
          <dgm:constr type="primFontSz" for="des" forName="childText1_1" refType="primFontSz" refFor="des" refForName="parentText2" op="lte"/>
          <dgm:constr type="primFontSz" for="des" forName="childText1_2" refType="primFontSz" refFor="des" refForName="parentText2" op="lte"/>
          <dgm:constr type="primFontSz" for="des" forName="childText1_3" refType="primFontSz" refFor="des" refForName="parentText2" op="lte"/>
          <dgm:constr type="primFontSz" for="des" forName="childText1_4" refType="primFontSz" refFor="des" refForName="parentText2" op="lte"/>
          <dgm:constr type="primFontSz" for="des" forName="childText1_1" refType="primFontSz" refFor="des" refForName="parentText3" op="lte"/>
          <dgm:constr type="primFontSz" for="des" forName="childText1_2" refType="primFontSz" refFor="des" refForName="parentText3" op="lte"/>
          <dgm:constr type="primFontSz" for="des" forName="childText1_3" refType="primFontSz" refFor="des" refForName="parentText3" op="lte"/>
          <dgm:constr type="primFontSz" for="des" forName="childText1_4" refType="primFontSz" refFor="des" refForName="parentText3" op="lte"/>
          <dgm:constr type="primFontSz" for="des" forName="childText1_2" refType="primFontSz" refFor="des" refForName="childText1_1" op="equ"/>
          <dgm:constr type="primFontSz" for="des" forName="childText1_3" refType="primFontSz" refFor="des" refForName="childText1_1" op="equ"/>
          <dgm:constr type="primFontSz" for="des" forName="childText1_4" refType="primFontSz" refFor="des" refForName="childText1_1" op="equ"/>
          <dgm:constr type="l" for="ch" forName="leftComposite" refType="w" fact="0"/>
          <dgm:constr type="t" for="ch" forName="leftComposite" refType="h" fact="0.1159"/>
          <dgm:constr type="w" for="ch" forName="leftComposite" refType="w"/>
          <dgm:constr type="h" for="ch" forName="leftComposite" refType="h" fact="0.6953"/>
          <dgm:constr type="l" for="ch" forName="parentText1" refType="w" fact="0"/>
          <dgm:constr type="t" for="ch" forName="parentText1" refType="h" fact="0.8128"/>
          <dgm:constr type="w" for="ch" forName="parentText1" refType="w"/>
          <dgm:constr type="h" for="ch" forName="parentText1" refType="h" fact="0.1872"/>
        </dgm:constrLst>
      </dgm:else>
    </dgm:choose>
    <dgm:choose name="Name11">
      <dgm:if name="Name12" axis="ch" ptType="node" func="cnt" op="gte" val="1">
        <dgm:choose name="Name13">
          <dgm:if name="Name14" axis="ch" ptType="node" func="cnt" op="gte" val="2">
            <dgm:layoutNode name="arc1">
              <dgm:alg type="sp"/>
              <dgm:shape xmlns:r="http://schemas.openxmlformats.org/officeDocument/2006/relationships" rot="90" type="blockArc" r:blip="">
                <dgm:adjLst>
                  <dgm:adj idx="1" val="-135"/>
                  <dgm:adj idx="2" val="-45"/>
                  <dgm:adj idx="3" val="0.0496"/>
                </dgm:adjLst>
              </dgm:shape>
              <dgm:presOf/>
            </dgm:layoutNode>
            <dgm:layoutNode name="arc3">
              <dgm:alg type="sp"/>
              <dgm:shape xmlns:r="http://schemas.openxmlformats.org/officeDocument/2006/relationships" rot="270" type="blockArc" r:blip="">
                <dgm:adjLst>
                  <dgm:adj idx="1" val="-135"/>
                  <dgm:adj idx="2" val="-45"/>
                  <dgm:adj idx="3" val="0.0496"/>
                </dgm:adjLst>
              </dgm:shape>
              <dgm:presOf/>
            </dgm:layoutNode>
            <dgm:layoutNode name="parentText2" styleLbl="revTx">
              <dgm:varLst>
                <dgm:chMax val="4"/>
                <dgm:chPref val="3"/>
                <dgm:bulletEnabled val="1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ch 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15"/>
        </dgm:choose>
        <dgm:choose name="Name16">
          <dgm:if name="Name17" axis="ch" ptType="node" func="cnt" op="gte" val="3">
            <dgm:layoutNode name="arc2">
              <dgm:alg type="sp"/>
              <dgm:shape xmlns:r="http://schemas.openxmlformats.org/officeDocument/2006/relationships" rot="90" type="blockArc" r:blip="">
                <dgm:adjLst>
                  <dgm:adj idx="1" val="-135"/>
                  <dgm:adj idx="2" val="-45"/>
                  <dgm:adj idx="3" val="0.0496"/>
                </dgm:adjLst>
              </dgm:shape>
              <dgm:presOf/>
            </dgm:layoutNode>
            <dgm:layoutNode name="arc4">
              <dgm:alg type="sp"/>
              <dgm:shape xmlns:r="http://schemas.openxmlformats.org/officeDocument/2006/relationships" rot="270" type="blockArc" r:blip="">
                <dgm:adjLst>
                  <dgm:adj idx="1" val="-135"/>
                  <dgm:adj idx="2" val="-45"/>
                  <dgm:adj idx="3" val="0.0496"/>
                </dgm:adjLst>
              </dgm:shape>
              <dgm:presOf/>
            </dgm:layoutNode>
            <dgm:layoutNode name="parentText3" styleLbl="revTx">
              <dgm:varLst>
                <dgm:chMax val="1"/>
                <dgm:chPref val="1"/>
                <dgm:bulletEnabled val="1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ch self" ptType="node node" st="3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18"/>
        </dgm:choose>
      </dgm:if>
      <dgm:else name="Name19"/>
    </dgm:choose>
    <dgm:layoutNode name="middleComposite">
      <dgm:choose name="Name20">
        <dgm:if name="Name21" axis="ch ch" ptType="node node" st="2 1" cnt="1 0" func="cnt" op="lte" val="1">
          <dgm:alg type="composite">
            <dgm:param type="ar" val="1"/>
          </dgm:alg>
        </dgm:if>
        <dgm:if name="Name22" axis="ch ch" ptType="node node" st="2 1" cnt="1 0" func="cnt" op="equ" val="2">
          <dgm:alg type="composite">
            <dgm:param type="ar" val="1.792"/>
          </dgm:alg>
        </dgm:if>
        <dgm:if name="Name23" axis="ch ch" ptType="node node" st="2 1" cnt="1 0" func="cnt" op="equ" val="3">
          <dgm:alg type="composite">
            <dgm:param type="ar" val="1"/>
          </dgm:alg>
        </dgm:if>
        <dgm:else name="Name24">
          <dgm:alg type="composite">
            <dgm:param type="ar" val="1"/>
          </dgm:alg>
        </dgm:else>
      </dgm:choose>
      <dgm:shape xmlns:r="http://schemas.openxmlformats.org/officeDocument/2006/relationships" r:blip="">
        <dgm:adjLst/>
      </dgm:shape>
      <dgm:presOf/>
      <dgm:choose name="Name25">
        <dgm:if name="Name26" axis="ch ch" ptType="node node" st="2 1" cnt="1 0" func="cnt" op="lte" val="1">
          <dgm:constrLst>
            <dgm:constr type="ctrX" for="ch" forName="circ1" refType="w" fact="0.5"/>
            <dgm:constr type="ctrY" for="ch" forName="circ1" refType="h" fact="0.5"/>
            <dgm:constr type="w" for="ch" forName="circ1" refType="w"/>
            <dgm:constr type="h" for="ch" forName="circ1" refType="h"/>
            <dgm:constr type="l" for="ch" forName="circ1Tx" refType="w" fact="0.2"/>
            <dgm:constr type="t" for="ch" forName="circ1Tx" refType="h" fact="0.1"/>
            <dgm:constr type="w" for="ch" forName="circ1Tx" refType="w" fact="0.6"/>
            <dgm:constr type="h" for="ch" forName="circ1Tx" refType="h" fact="0.8"/>
          </dgm:constrLst>
        </dgm:if>
        <dgm:if name="Name27" axis="ch ch" ptType="node node" st="2 1" cnt="1 0" func="cnt" op="equ" val="2">
          <dgm:constrLst>
            <dgm:constr type="ctrX" for="ch" forName="circ1" refType="w" fact="0.3"/>
            <dgm:constr type="ctrY" for="ch" forName="circ1" refType="h" fact="0.5"/>
            <dgm:constr type="w" for="ch" forName="circ1" refType="w" fact="0.555"/>
            <dgm:constr type="h" for="ch" forName="circ1" refType="h" fact="0.99456"/>
            <dgm:constr type="l" for="ch" forName="circ1Tx" refType="w" fact="0.1"/>
            <dgm:constr type="t" for="ch" forName="circ1Tx" refType="h" fact="0.12"/>
            <dgm:constr type="w" for="ch" forName="circ1Tx" refType="w" fact="0.32"/>
            <dgm:constr type="h" for="ch" forName="circ1Tx" refType="h" fact="0.76"/>
            <dgm:constr type="ctrX" for="ch" forName="circ2" refType="w" fact="0.7"/>
            <dgm:constr type="ctrY" for="ch" forName="circ2" refType="h" fact="0.5"/>
            <dgm:constr type="w" for="ch" forName="circ2" refType="w" fact="0.555"/>
            <dgm:constr type="h" for="ch" forName="circ2" refType="h" fact="0.99456"/>
            <dgm:constr type="l" for="ch" forName="circ2Tx" refType="w" fact="0.58"/>
            <dgm:constr type="t" for="ch" forName="circ2Tx" refType="h" fact="0.12"/>
            <dgm:constr type="w" for="ch" forName="circ2Tx" refType="w" fact="0.32"/>
            <dgm:constr type="h" for="ch" forName="circ2Tx" refType="h" fact="0.76"/>
          </dgm:constrLst>
        </dgm:if>
        <dgm:if name="Name28" axis="ch ch" ptType="node node" st="2 1" cnt="1 0" func="cnt" op="equ" val="3">
          <dgm:constrLst>
            <dgm:constr type="ctrX" for="ch" forName="circ1" refType="w" fact="0.5"/>
            <dgm:constr type="ctrY" for="ch" forName="circ1" refType="w" fact="0.25"/>
            <dgm:constr type="w" for="ch" forName="circ1" refType="w" fact="0.6"/>
            <dgm:constr type="h" for="ch" forName="circ1" refType="h" fact="0.6"/>
            <dgm:constr type="l" for="ch" forName="circ1Tx" refType="w" fact="0.28"/>
            <dgm:constr type="t" for="ch" forName="circ1Tx" refType="h" fact="0.055"/>
            <dgm:constr type="w" for="ch" forName="circ1Tx" refType="w" fact="0.44"/>
            <dgm:constr type="h" for="ch" forName="circ1Tx" refType="h" fact="0.27"/>
            <dgm:constr type="ctrX" for="ch" forName="circ2" refType="w" fact="0.7165"/>
            <dgm:constr type="ctrY" for="ch" forName="circ2" refType="w" fact="0.625"/>
            <dgm:constr type="w" for="ch" forName="circ2" refType="w" fact="0.6"/>
            <dgm:constr type="h" for="ch" forName="circ2" refType="h" fact="0.6"/>
            <dgm:constr type="l" for="ch" forName="circ2Tx" refType="w" fact="0.6"/>
            <dgm:constr type="t" for="ch" forName="circ2Tx" refType="h" fact="0.48"/>
            <dgm:constr type="w" for="ch" forName="circ2Tx" refType="w" fact="0.36"/>
            <dgm:constr type="h" for="ch" forName="circ2Tx" refType="h" fact="0.33"/>
            <dgm:constr type="ctrX" for="ch" forName="circ3" refType="w" fact="0.2835"/>
            <dgm:constr type="ctrY" for="ch" forName="circ3" refType="w" fact="0.625"/>
            <dgm:constr type="w" for="ch" forName="circ3" refType="w" fact="0.6"/>
            <dgm:constr type="h" for="ch" forName="circ3" refType="h" fact="0.6"/>
            <dgm:constr type="l" for="ch" forName="circ3Tx" refType="w" fact="0.04"/>
            <dgm:constr type="t" for="ch" forName="circ3Tx" refType="h" fact="0.48"/>
            <dgm:constr type="w" for="ch" forName="circ3Tx" refType="w" fact="0.36"/>
            <dgm:constr type="h" for="ch" forName="circ3Tx" refType="h" fact="0.33"/>
          </dgm:constrLst>
        </dgm:if>
        <dgm:else name="Name29">
          <dgm:constrLst>
            <dgm:constr type="ctrX" for="ch" forName="circ1" refType="w" fact="0.5"/>
            <dgm:constr type="ctrY" for="ch" forName="circ1" refType="w" fact="0.27"/>
            <dgm:constr type="w" for="ch" forName="circ1" refType="w" fact="0.52"/>
            <dgm:constr type="h" for="ch" forName="circ1" refType="h" fact="0.52"/>
            <dgm:constr type="l" for="ch" forName="circ1Tx" refType="w" fact="0.3"/>
            <dgm:constr type="t" for="ch" forName="circ1Tx" refType="h" fact="0.08"/>
            <dgm:constr type="w" for="ch" forName="circ1Tx" refType="w" fact="0.4"/>
            <dgm:constr type="h" for="ch" forName="circ1Tx" refType="h" fact="0.165"/>
            <dgm:constr type="ctrX" for="ch" forName="circ2" refType="w" fact="0.73"/>
            <dgm:constr type="ctrY" for="ch" forName="circ2" refType="w" fact="0.5"/>
            <dgm:constr type="w" for="ch" forName="circ2" refType="w" fact="0.52"/>
            <dgm:constr type="h" for="ch" forName="circ2" refType="h" fact="0.52"/>
            <dgm:constr type="r" for="ch" forName="circ2Tx" refType="w" fact="0.95"/>
            <dgm:constr type="t" for="ch" forName="circ2Tx" refType="h" fact="0.3"/>
            <dgm:constr type="w" for="ch" forName="circ2Tx" refType="w" fact="0.2"/>
            <dgm:constr type="h" for="ch" forName="circ2Tx" refType="h" fact="0.4"/>
            <dgm:constr type="ctrX" for="ch" forName="circ3" refType="w" fact="0.5"/>
            <dgm:constr type="ctrY" for="ch" forName="circ3" refType="w" fact="0.73"/>
            <dgm:constr type="w" for="ch" forName="circ3" refType="w" fact="0.52"/>
            <dgm:constr type="h" for="ch" forName="circ3" refType="h" fact="0.52"/>
            <dgm:constr type="l" for="ch" forName="circ3Tx" refType="w" fact="0.3"/>
            <dgm:constr type="b" for="ch" forName="circ3Tx" refType="h" fact="0.92"/>
            <dgm:constr type="w" for="ch" forName="circ3Tx" refType="w" fact="0.4"/>
            <dgm:constr type="h" for="ch" forName="circ3Tx" refType="h" fact="0.165"/>
            <dgm:constr type="ctrX" for="ch" forName="circ4" refType="w" fact="0.27"/>
            <dgm:constr type="ctrY" for="ch" forName="circ4" refType="h" fact="0.5"/>
            <dgm:constr type="w" for="ch" forName="circ4" refType="w" fact="0.52"/>
            <dgm:constr type="h" for="ch" forName="circ4" refType="h" fact="0.52"/>
            <dgm:constr type="l" for="ch" forName="circ4Tx" refType="w" fact="0.05"/>
            <dgm:constr type="t" for="ch" forName="circ4Tx" refType="h" fact="0.3"/>
            <dgm:constr type="w" for="ch" forName="circ4Tx" refType="w" fact="0.2"/>
            <dgm:constr type="h" for="ch" forName="circ4Tx" refType="h" fact="0.4"/>
          </dgm:constrLst>
        </dgm:else>
      </dgm:choose>
      <dgm:ruleLst/>
      <dgm:forEach name="Name30" axis="ch ch" ptType="node node" st="2 1" cnt="1 1">
        <dgm:layoutNode name="circ1" styleLbl="vennNode1">
          <dgm:alg type="sp"/>
          <dgm:shape xmlns:r="http://schemas.openxmlformats.org/officeDocument/2006/relationships" type="ellipse" r:blip="">
            <dgm:adjLst/>
          </dgm:shape>
          <dgm:presOf axis="desOrSelf" ptType="node"/>
          <dgm:constrLst/>
          <dgm:ruleLst/>
        </dgm:layoutNode>
        <dgm:layoutNode name="circ1Tx" styleLbl="revTx">
          <dgm:varLst>
            <dgm:chMax val="0"/>
            <dgm:chPref val="0"/>
          </dgm:varLst>
          <dgm:alg type="tx">
            <dgm:param type="txAnchorHorzCh" val="ctr"/>
            <dgm:param type="txAnchorVertCh" val="mid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/>
            <dgm:constr type="bMarg"/>
            <dgm:constr type="lMarg"/>
            <dgm:constr type="rMarg"/>
            <dgm:constr type="primFontSz" val="20"/>
          </dgm:constrLst>
          <dgm:ruleLst>
            <dgm:rule type="primFontSz" val="5" fact="NaN" max="NaN"/>
          </dgm:ruleLst>
        </dgm:layoutNode>
      </dgm:forEach>
      <dgm:forEach name="Name31" axis="ch ch" ptType="node node" st="2 2" cnt="1 1">
        <dgm:layoutNode name="circ2" styleLbl="vennNode1">
          <dgm:alg type="sp"/>
          <dgm:shape xmlns:r="http://schemas.openxmlformats.org/officeDocument/2006/relationships" type="ellipse" r:blip="">
            <dgm:adjLst/>
          </dgm:shape>
          <dgm:presOf axis="desOrSelf" ptType="node"/>
          <dgm:constrLst/>
          <dgm:ruleLst/>
        </dgm:layoutNode>
        <dgm:layoutNode name="circ2Tx" styleLbl="revTx">
          <dgm:varLst>
            <dgm:chMax val="0"/>
            <dgm:chPref val="0"/>
          </dgm:varLst>
          <dgm:alg type="tx">
            <dgm:param type="txAnchorHorzCh" val="ctr"/>
            <dgm:param type="txAnchorVertCh" val="mid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/>
            <dgm:constr type="bMarg"/>
            <dgm:constr type="lMarg"/>
            <dgm:constr type="rMarg"/>
            <dgm:constr type="primFontSz" val="20"/>
          </dgm:constrLst>
          <dgm:ruleLst>
            <dgm:rule type="primFontSz" val="5" fact="NaN" max="NaN"/>
          </dgm:ruleLst>
        </dgm:layoutNode>
      </dgm:forEach>
      <dgm:forEach name="Name32" axis="ch ch" ptType="node node" st="2 3" cnt="1 1">
        <dgm:layoutNode name="circ3" styleLbl="vennNode1">
          <dgm:alg type="sp"/>
          <dgm:shape xmlns:r="http://schemas.openxmlformats.org/officeDocument/2006/relationships" type="ellipse" r:blip="">
            <dgm:adjLst/>
          </dgm:shape>
          <dgm:presOf axis="desOrSelf" ptType="node"/>
          <dgm:constrLst/>
          <dgm:ruleLst/>
        </dgm:layoutNode>
        <dgm:layoutNode name="circ3Tx" styleLbl="revTx">
          <dgm:varLst>
            <dgm:chMax val="0"/>
            <dgm:chPref val="0"/>
          </dgm:varLst>
          <dgm:alg type="tx">
            <dgm:param type="txAnchorHorzCh" val="ctr"/>
            <dgm:param type="txAnchorVertCh" val="mid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/>
            <dgm:constr type="bMarg"/>
            <dgm:constr type="lMarg"/>
            <dgm:constr type="rMarg"/>
            <dgm:constr type="primFontSz" val="20"/>
          </dgm:constrLst>
          <dgm:ruleLst>
            <dgm:rule type="primFontSz" val="5" fact="NaN" max="NaN"/>
          </dgm:ruleLst>
        </dgm:layoutNode>
      </dgm:forEach>
      <dgm:forEach name="Name33" axis="ch ch" ptType="node node" st="2 4" cnt="1 1">
        <dgm:layoutNode name="circ4" styleLbl="vennNode1">
          <dgm:alg type="sp"/>
          <dgm:shape xmlns:r="http://schemas.openxmlformats.org/officeDocument/2006/relationships" type="ellipse" r:blip="">
            <dgm:adjLst/>
          </dgm:shape>
          <dgm:presOf axis="desOrSelf" ptType="node"/>
          <dgm:constrLst/>
          <dgm:ruleLst/>
        </dgm:layoutNode>
        <dgm:layoutNode name="circ4Tx" styleLbl="revTx">
          <dgm:varLst>
            <dgm:chMax val="0"/>
            <dgm:chPref val="0"/>
            <dgm:bulletEnabled val="1"/>
          </dgm:varLst>
          <dgm:alg type="tx">
            <dgm:param type="txAnchorHorzCh" val="ctr"/>
            <dgm:param type="txAnchorVertCh" val="mid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/>
            <dgm:constr type="bMarg"/>
            <dgm:constr type="lMarg"/>
            <dgm:constr type="rMarg"/>
            <dgm:constr type="primFontSz" val="20"/>
          </dgm:constrLst>
          <dgm:ruleLst>
            <dgm:rule type="primFontSz" val="5" fact="NaN" max="NaN"/>
          </dgm:ruleLst>
        </dgm:layoutNode>
      </dgm:forEach>
    </dgm:layoutNode>
    <dgm:layoutNode name="leftComposite">
      <dgm:choose name="Name34">
        <dgm:if name="Name35" axis="ch ch" ptType="node node" st="1 1" cnt="1 0" func="cnt" op="lte" val="1">
          <dgm:alg type="composite">
            <dgm:param type="ar" val="1.3085"/>
          </dgm:alg>
          <dgm:constrLst>
            <dgm:constr type="l" for="ch" forName="childText1_1" refType="w" fact="0.2124"/>
            <dgm:constr type="t" for="ch" forName="childText1_1" refType="h" fact="0"/>
            <dgm:constr type="w" for="ch" forName="childText1_1" refType="w" fact="0.5759"/>
            <dgm:constr type="h" for="ch" forName="childText1_1" refType="h" fact="0.7535"/>
            <dgm:constr type="l" for="ch" forName="ellipse1" refType="w" fact="0"/>
            <dgm:constr type="t" for="ch" forName="ellipse1" refType="h" fact="0.63"/>
            <dgm:constr type="w" for="ch" forName="ellipse1" refType="w" fact="0.2828"/>
            <dgm:constr type="h" for="ch" forName="ellipse1" refType="h" fact="0.37"/>
            <dgm:constr type="l" for="ch" forName="ellipse2" refType="w" fact="0.82"/>
            <dgm:constr type="t" for="ch" forName="ellipse2" refType="h" fact="0.17"/>
            <dgm:constr type="w" for="ch" forName="ellipse2" refType="w" fact="0.1645"/>
            <dgm:constr type="h" for="ch" forName="ellipse2" refType="h" fact="0.2153"/>
          </dgm:constrLst>
        </dgm:if>
        <dgm:if name="Name36" axis="ch ch" ptType="node node" st="1 1" cnt="1 0" func="cnt" op="equ" val="2">
          <dgm:alg type="composite">
            <dgm:param type="ar" val="0.8917"/>
          </dgm:alg>
          <dgm:constrLst>
            <dgm:constr type="l" for="ch" forName="childText1_1" refType="w" fact="0.1864"/>
            <dgm:constr type="t" for="ch" forName="childText1_1" refType="h" fact="0"/>
            <dgm:constr type="w" for="ch" forName="childText1_1" refType="w" fact="0.5055"/>
            <dgm:constr type="h" for="ch" forName="childText1_1" refType="h" fact="0.4507"/>
            <dgm:constr type="l" for="ch" forName="childText1_2" refType="w" fact="0.4945"/>
            <dgm:constr type="t" for="ch" forName="childText1_2" refType="h" fact="0.3929"/>
            <dgm:constr type="w" for="ch" forName="childText1_2" refType="w" fact="0.5055"/>
            <dgm:constr type="h" for="ch" forName="childText1_2" refType="h" fact="0.4507"/>
            <dgm:constr type="l" for="ch" forName="ellipse1" refType="w" fact="0"/>
            <dgm:constr type="t" for="ch" forName="ellipse1" refType="h" fact="0.3768"/>
            <dgm:constr type="w" for="ch" forName="ellipse1" refType="w" fact="0.2482"/>
            <dgm:constr type="h" for="ch" forName="ellipse1" refType="h" fact="0.2213"/>
            <dgm:constr type="l" for="ch" forName="ellipse3" refType="w" fact="0.5474"/>
            <dgm:constr type="t" for="ch" forName="ellipse3" refType="h" fact="0.8712"/>
            <dgm:constr type="w" for="ch" forName="ellipse3" refType="w" fact="0.1444"/>
            <dgm:constr type="h" for="ch" forName="ellipse3" refType="h" fact="0.1288"/>
            <dgm:constr type="l" for="ch" forName="ellipse2" refType="w" fact="0.7333"/>
            <dgm:constr type="t" for="ch" forName="ellipse2" refType="h" fact="0.0887"/>
            <dgm:constr type="w" for="ch" forName="ellipse2" refType="w" fact="0.1444"/>
            <dgm:constr type="h" for="ch" forName="ellipse2" refType="h" fact="0.1288"/>
          </dgm:constrLst>
        </dgm:if>
        <dgm:if name="Name37" axis="ch ch" ptType="node node" st="1 1" cnt="1 0" func="cnt" op="equ" val="3">
          <dgm:alg type="composite">
            <dgm:param type="ar" val="1.0811"/>
          </dgm:alg>
          <dgm:constrLst>
            <dgm:constr type="l" for="ch" forName="childText1_3" refType="w" fact="0.1649"/>
            <dgm:constr type="t" for="ch" forName="childText1_3" refType="h" fact="0.5389"/>
            <dgm:constr type="w" for="ch" forName="childText1_3" refType="w" fact="0.4265"/>
            <dgm:constr type="h" for="ch" forName="childText1_3" refType="h" fact="0.4611"/>
            <dgm:constr type="l" for="ch" forName="childText1_1" refType="w" fact="0.1573"/>
            <dgm:constr type="t" for="ch" forName="childText1_1" refType="h" fact="0"/>
            <dgm:constr type="w" for="ch" forName="childText1_1" refType="w" fact="0.4265"/>
            <dgm:constr type="h" for="ch" forName="childText1_1" refType="h" fact="0.4611"/>
            <dgm:constr type="l" for="ch" forName="childText1_2" refType="w" fact="0.5735"/>
            <dgm:constr type="t" for="ch" forName="childText1_2" refType="h" fact="0.2754"/>
            <dgm:constr type="w" for="ch" forName="childText1_2" refType="w" fact="0.4265"/>
            <dgm:constr type="h" for="ch" forName="childText1_2" refType="h" fact="0.4611"/>
            <dgm:constr type="l" for="ch" forName="ellipse1" refType="w" fact="0"/>
            <dgm:constr type="t" for="ch" forName="ellipse1" refType="h" fact="0.3855"/>
            <dgm:constr type="w" for="ch" forName="ellipse1" refType="w" fact="0.2095"/>
            <dgm:constr type="h" for="ch" forName="ellipse1" refType="h" fact="0.2264"/>
            <dgm:constr type="l" for="ch" forName="ellipse3" refType="w" fact="0.6181"/>
            <dgm:constr type="t" for="ch" forName="ellipse3" refType="h" fact="0.7647"/>
            <dgm:constr type="w" for="ch" forName="ellipse3" refType="w" fact="0.1219"/>
            <dgm:constr type="h" for="ch" forName="ellipse3" refType="h" fact="0.1317"/>
            <dgm:constr type="l" for="ch" forName="ellipse2" refType="w" fact="0.6188"/>
            <dgm:constr type="t" for="ch" forName="ellipse2" refType="h" fact="0.0907"/>
            <dgm:constr type="w" for="ch" forName="ellipse2" refType="w" fact="0.1219"/>
            <dgm:constr type="h" for="ch" forName="ellipse2" refType="h" fact="0.1317"/>
          </dgm:constrLst>
        </dgm:if>
        <dgm:else name="Name38">
          <dgm:alg type="composite">
            <dgm:param type="ar" val="0.9472"/>
          </dgm:alg>
          <dgm:constrLst>
            <dgm:constr type="l" for="ch" forName="childText1_3" refType="w" fact="0"/>
            <dgm:constr type="t" for="ch" forName="childText1_3" refType="h" fact="0.6035"/>
            <dgm:constr type="w" for="ch" forName="childText1_3" refType="w" fact="0.4186"/>
            <dgm:constr type="h" for="ch" forName="childText1_3" refType="h" fact="0.3965"/>
            <dgm:constr type="l" for="ch" forName="childText1_1" refType="w" fact="0.0981"/>
            <dgm:constr type="t" for="ch" forName="childText1_1" refType="h" fact="0"/>
            <dgm:constr type="w" for="ch" forName="childText1_1" refType="w" fact="0.4186"/>
            <dgm:constr type="h" for="ch" forName="childText1_1" refType="h" fact="0.3965"/>
            <dgm:constr type="l" for="ch" forName="childText1_2" refType="w" fact="0.5385"/>
            <dgm:constr type="t" for="ch" forName="childText1_2" refType="h" fact="0.1304"/>
            <dgm:constr type="w" for="ch" forName="childText1_2" refType="w" fact="0.4186"/>
            <dgm:constr type="h" for="ch" forName="childText1_2" refType="h" fact="0.3965"/>
            <dgm:constr type="l" for="ch" forName="ellipse4" refType="w" fact="0.3222"/>
            <dgm:constr type="t" for="ch" forName="ellipse4" refType="h" fact="0.4232"/>
            <dgm:constr type="w" for="ch" forName="ellipse4" refType="w" fact="0.2056"/>
            <dgm:constr type="h" for="ch" forName="ellipse4" refType="h" fact="0.1947"/>
            <dgm:constr type="l" for="ch" forName="ellipse1" refType="w" fact="0.1489"/>
            <dgm:constr type="t" for="ch" forName="ellipse1" refType="h" fact="0.4502"/>
            <dgm:constr type="w" for="ch" forName="ellipse1" refType="w" fact="0.1196"/>
            <dgm:constr type="h" for="ch" forName="ellipse1" refType="h" fact="0.1133"/>
            <dgm:constr type="l" for="ch" forName="ellipse2" refType="w" fact="0.5384"/>
            <dgm:constr type="t" for="ch" forName="ellipse2" refType="h" fact="0.0124"/>
            <dgm:constr type="w" for="ch" forName="ellipse2" refType="w" fact="0.1196"/>
            <dgm:constr type="h" for="ch" forName="ellipse2" refType="h" fact="0.1133"/>
            <dgm:constr type="l" for="ch" forName="childText1_4" refType="w" fact="0.4625"/>
            <dgm:constr type="t" for="ch" forName="childText1_4" refType="h" fact="0.5719"/>
            <dgm:constr type="w" for="ch" forName="childText1_4" refType="w" fact="0.4186"/>
            <dgm:constr type="h" for="ch" forName="childText1_4" refType="h" fact="0.3965"/>
            <dgm:constr type="l" for="ch" forName="ellipse3" refType="w" fact="0.8804"/>
            <dgm:constr type="t" for="ch" forName="ellipse3" refType="h" fact="0.5329"/>
            <dgm:constr type="w" for="ch" forName="ellipse3" refType="w" fact="0.1196"/>
            <dgm:constr type="h" for="ch" forName="ellipse3" refType="h" fact="0.1133"/>
            <dgm:constr type="l" for="ch" forName="ellipse5" refType="w" fact="0.0146"/>
            <dgm:constr type="t" for="ch" forName="ellipse5" refType="h" fact="0.5228"/>
            <dgm:constr type="w" for="ch" forName="ellipse5" refType="w" fact="0.0899"/>
            <dgm:constr type="h" for="ch" forName="ellipse5" refType="h" fact="0.0851"/>
          </dgm:constrLst>
        </dgm:else>
      </dgm:choose>
      <dgm:forEach name="Name39" axis="ch ch" ptType="node node" st="1 1" cnt="1 1">
        <dgm:layoutNode name="childText1_1" styleLbl="vennNode1">
          <dgm:varLst>
            <dgm:chMax val="0"/>
            <dgm:chPref val="0"/>
          </dgm:varLst>
          <dgm:alg type="tx"/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ellipse1" styleLbl="ven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ellipse2" styleLbl="venn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Name40" axis="ch ch" ptType="node node" st="1 2" cnt="1 1">
        <dgm:layoutNode name="childText1_2" styleLbl="vennNode1">
          <dgm:varLst>
            <dgm:chMax val="0"/>
            <dgm:chPref val="0"/>
          </dgm:varLst>
          <dgm:alg type="tx"/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ellipse3" styleLbl="venn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Name41" axis="ch ch" ptType="node node" st="1 3" cnt="1 1">
        <dgm:layoutNode name="childText1_3" styleLbl="vennNode1">
          <dgm:varLst>
            <dgm:chMax val="0"/>
            <dgm:chPref val="0"/>
          </dgm:varLst>
          <dgm:alg type="tx"/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forEach>
      <dgm:forEach name="Name42" axis="ch ch" ptType="node node" st="1 4" cnt="1 1">
        <dgm:layoutNode name="childText1_4" styleLbl="vennNode1">
          <dgm:varLst>
            <dgm:chMax val="0"/>
            <dgm:chPref val="0"/>
          </dgm:varLst>
          <dgm:alg type="tx"/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ellipse4" styleLbl="ven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ellipse5" styleLbl="venn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layoutNode>
    <dgm:choose name="Name43">
      <dgm:if name="Name44" axis="ch ch" ptType="node node" st="3 1" cnt="1 0" func="cnt" op="gte" val="1">
        <dgm:layoutNode name="rightChild">
          <dgm:varLst>
            <dgm:chMax val="0"/>
            <dgm:chPref val="0"/>
          </dgm:varLst>
          <dgm:alg type="tx"/>
          <dgm:shape xmlns:r="http://schemas.openxmlformats.org/officeDocument/2006/relationships" type="ellipse" r:blip="">
            <dgm:adjLst/>
          </dgm:shape>
          <dgm:presOf axis="ch des" ptType="node node" st="3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45"/>
    </dgm:choose>
    <dgm:layoutNode name="parentText1" styleLbl="revTx">
      <dgm:varLst>
        <dgm:chMax val="4"/>
        <dgm:chPref val="3"/>
        <dgm:bulletEnabled val="1"/>
      </dgm:varLst>
      <dgm:alg type="tx"/>
      <dgm:shape xmlns:r="http://schemas.openxmlformats.org/officeDocument/2006/relationships" type="rect" r:blip="">
        <dgm:adjLst/>
      </dgm:shape>
      <dgm:presOf axis="ch self" ptType="node node" st="1 1" cnt="1 0"/>
      <dgm:constrLst>
        <dgm:constr type="lMarg" refType="primFontSz" fact="0.3"/>
        <dgm:constr type="rMarg" refType="primFontSz" fact="0.3"/>
        <dgm:constr type="tMarg" refType="primFontSz" fact="0.3"/>
        <dgm:constr type="bMarg" refType="primFontSz" fact="0.3"/>
      </dgm:constrLst>
      <dgm:ruleLst>
        <dgm:rule type="primFontSz" val="5" fact="NaN" max="NaN"/>
      </dgm:ruleLst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114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22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109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8/26/2020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8/26/2020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7F3D0-41FC-4430-9F9E-1F78A18D65F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ED798F6-1F12-46CE-9AFD-CC66555A191D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D31C544-1372-4B34-8149-B6058B8CC577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B2598CA-3443-4098-80E7-1F16DC9A13CC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E421EAA-68E8-4AED-BA2F-01A6AC6685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834640"/>
            <a:ext cx="4459766" cy="2720356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D907C852-B0E0-4C2E-88CE-B543605961E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4849" y="3859066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D84C0BEF-F601-4B10-8AEE-4859FE996B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34849" y="4220189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83A6EF9B-EF2F-4949-9CC4-C16BF8DC85A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34849" y="4581312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BE8CA170-9CA9-448E-B07A-E01AB84F7F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34849" y="4942435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1632891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FA90A43-BEC4-4B20-96E2-797B03FB82F2}"/>
              </a:ext>
            </a:extLst>
          </p:cNvPr>
          <p:cNvSpPr>
            <a:spLocks noGrp="1"/>
          </p:cNvSpPr>
          <p:nvPr>
            <p:ph idx="33"/>
          </p:nvPr>
        </p:nvSpPr>
        <p:spPr>
          <a:xfrm>
            <a:off x="430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A2C2023-6C37-4611-ACAF-5F2060202836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817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>
            <a:extLst>
              <a:ext uri="{FF2B5EF4-FFF2-40B4-BE49-F238E27FC236}">
                <a16:creationId xmlns:a16="http://schemas.microsoft.com/office/drawing/2014/main" id="{206C51E8-C5C0-4672-B456-F44C69B074D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9DE9AE8C-7574-4D45-B521-6B18054DA7C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EF240172-5930-4717-A0CD-A151075277D6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7B4A83CE-8643-4697-94A9-C9F587F46E23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B0A765A5-BBCE-405E-A4B3-80A660118E84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836569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>
            <a:extLst>
              <a:ext uri="{FF2B5EF4-FFF2-40B4-BE49-F238E27FC236}">
                <a16:creationId xmlns:a16="http://schemas.microsoft.com/office/drawing/2014/main" id="{12B8F0DB-CC25-4CE9-A68E-CAA2FD986AF3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8A058973-2DC9-4087-9D57-F1D779F56CC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B641062D-3CD4-49D1-A621-331E29333406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9F2C1E7C-A088-4772-84B3-15309BEADF7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CA52278A-6924-4F97-A196-AE30D3DACB7A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divider 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031296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>
            <a:extLst>
              <a:ext uri="{FF2B5EF4-FFF2-40B4-BE49-F238E27FC236}">
                <a16:creationId xmlns:a16="http://schemas.microsoft.com/office/drawing/2014/main" id="{8663BD7B-5136-47ED-BE0A-C6C2F5622BD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6ABA22C7-C35B-4EC0-B7CE-54F9EEFCB71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6DAE4BC9-9CFF-4522-8216-651498F7A167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8E822AA0-FB3E-4051-AA1F-F51204BA02A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3445288A-D169-4374-BCFD-917DD04B2B1E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2CD5709C-84DE-45F3-AE9B-8B6FD7134A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9886" y="1511250"/>
            <a:ext cx="5460114" cy="466571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6BB18B1-3B7F-4B18-A1C5-BB7DA443C6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6816" y="1511250"/>
            <a:ext cx="5460114" cy="466571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3419BDFB-8FC0-4B89-A29A-8EAC95E9A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511250"/>
            <a:ext cx="548493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8E6C2CC0-9AB0-46E9-977A-EF923DCE7F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9334" y="1518287"/>
            <a:ext cx="542066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28DF954C-A51E-4242-B83E-A826008F5C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9334" y="2486989"/>
            <a:ext cx="5432666" cy="3702674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600E416E-6162-484A-BA4D-640FA8307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800" y="2486989"/>
            <a:ext cx="5491215" cy="3702674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416020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1999"/>
            <a:ext cx="3932237" cy="1600199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ZA" dirty="0"/>
            </a:lvl1pPr>
          </a:lstStyle>
          <a:p>
            <a:pPr marL="0" lvl="0"/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49FB4A2-B750-422F-96D2-A7C264295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4062" y="21343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A8B59DDF-F2BC-491E-92E0-9D2C1398E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31999"/>
            <a:ext cx="6544468" cy="551388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12294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1999"/>
            <a:ext cx="3932237" cy="1600199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ZA" dirty="0"/>
            </a:lvl1pPr>
          </a:lstStyle>
          <a:p>
            <a:pPr marL="0" lvl="0"/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49FB4A2-B750-422F-96D2-A7C264295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4062" y="21343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0110E46C-B434-49FA-AA0E-D64E5786D2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31999"/>
            <a:ext cx="6544468" cy="5513889"/>
          </a:xfrm>
          <a:prstGeom prst="roundRect">
            <a:avLst>
              <a:gd name="adj" fmla="val 5554"/>
            </a:avLst>
          </a:prstGeom>
        </p:spPr>
        <p:txBody>
          <a:bodyPr vert="horz" wrap="square" lIns="0" tIns="0" rIns="0" bIns="0" rtlCol="0" anchor="ctr">
            <a:noAutofit/>
          </a:bodyPr>
          <a:lstStyle>
            <a:lvl1pPr>
              <a:def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184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A70B137-2503-4803-9F56-620A586FA49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B0FE1C0F-474B-4310-A4A5-1EB4321DE50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73FA99E-5E31-474E-8818-615B453CD8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A0EE7FC-884E-43B5-B6D6-9156FBE9AB5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58C6DC6-901F-4F3E-97A4-1B55324C068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1041B359-9F78-4782-9C50-0B1DED37AD2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90C5B8B-2AF3-42F3-B4F8-A806BB98A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91342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B0FE1C0F-474B-4310-A4A5-1EB4321DE50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73FA99E-5E31-474E-8818-615B453CD8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A0EE7FC-884E-43B5-B6D6-9156FBE9AB5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58C6DC6-901F-4F3E-97A4-1B55324C068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1041B359-9F78-4782-9C50-0B1DED37AD2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90C5B8B-2AF3-42F3-B4F8-A806BB98A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B3B1662-8902-44D0-A545-5008B483D1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8017" y="2169005"/>
            <a:ext cx="9035966" cy="2519990"/>
          </a:xfrm>
        </p:spPr>
        <p:txBody>
          <a:bodyPr anchor="ctr"/>
          <a:lstStyle>
            <a:lvl1pPr marL="0" indent="0" algn="ctr">
              <a:buNone/>
              <a:defRPr sz="6000"/>
            </a:lvl1pPr>
            <a:lvl2pPr marL="2667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87573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B0FE1C0F-474B-4310-A4A5-1EB4321DE50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73FA99E-5E31-474E-8818-615B453CD8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A0EE7FC-884E-43B5-B6D6-9156FBE9AB5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58C6DC6-901F-4F3E-97A4-1B55324C068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1041B359-9F78-4782-9C50-0B1DED37AD2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CE129D0-CB7B-444C-AF89-B1CB663E3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418374"/>
            <a:ext cx="8687356" cy="6439627"/>
          </a:xfrm>
          <a:custGeom>
            <a:avLst/>
            <a:gdLst>
              <a:gd name="connsiteX0" fmla="*/ 0 w 8687356"/>
              <a:gd name="connsiteY0" fmla="*/ 5592682 h 6439627"/>
              <a:gd name="connsiteX1" fmla="*/ 186296 w 8687356"/>
              <a:gd name="connsiteY1" fmla="*/ 5593149 h 6439627"/>
              <a:gd name="connsiteX2" fmla="*/ 1348900 w 8687356"/>
              <a:gd name="connsiteY2" fmla="*/ 5596063 h 6439627"/>
              <a:gd name="connsiteX3" fmla="*/ 1800991 w 8687356"/>
              <a:gd name="connsiteY3" fmla="*/ 5851702 h 6439627"/>
              <a:gd name="connsiteX4" fmla="*/ 2106366 w 8687356"/>
              <a:gd name="connsiteY4" fmla="*/ 6380627 h 6439627"/>
              <a:gd name="connsiteX5" fmla="*/ 2140430 w 8687356"/>
              <a:gd name="connsiteY5" fmla="*/ 6439627 h 6439627"/>
              <a:gd name="connsiteX6" fmla="*/ 0 w 8687356"/>
              <a:gd name="connsiteY6" fmla="*/ 6439627 h 6439627"/>
              <a:gd name="connsiteX7" fmla="*/ 693821 w 8687356"/>
              <a:gd name="connsiteY7" fmla="*/ 3646328 h 6439627"/>
              <a:gd name="connsiteX8" fmla="*/ 1586357 w 8687356"/>
              <a:gd name="connsiteY8" fmla="*/ 3648566 h 6439627"/>
              <a:gd name="connsiteX9" fmla="*/ 1724950 w 8687356"/>
              <a:gd name="connsiteY9" fmla="*/ 3726935 h 6439627"/>
              <a:gd name="connsiteX10" fmla="*/ 2172189 w 8687356"/>
              <a:gd name="connsiteY10" fmla="*/ 4501577 h 6439627"/>
              <a:gd name="connsiteX11" fmla="*/ 2171729 w 8687356"/>
              <a:gd name="connsiteY11" fmla="*/ 4662459 h 6439627"/>
              <a:gd name="connsiteX12" fmla="*/ 1726432 w 8687356"/>
              <a:gd name="connsiteY12" fmla="*/ 5434863 h 6439627"/>
              <a:gd name="connsiteX13" fmla="*/ 1589746 w 8687356"/>
              <a:gd name="connsiteY13" fmla="*/ 5513779 h 6439627"/>
              <a:gd name="connsiteX14" fmla="*/ 698177 w 8687356"/>
              <a:gd name="connsiteY14" fmla="*/ 5513215 h 6439627"/>
              <a:gd name="connsiteX15" fmla="*/ 558617 w 8687356"/>
              <a:gd name="connsiteY15" fmla="*/ 5433172 h 6439627"/>
              <a:gd name="connsiteX16" fmla="*/ 111378 w 8687356"/>
              <a:gd name="connsiteY16" fmla="*/ 4658531 h 6439627"/>
              <a:gd name="connsiteX17" fmla="*/ 112805 w 8687356"/>
              <a:gd name="connsiteY17" fmla="*/ 4499321 h 6439627"/>
              <a:gd name="connsiteX18" fmla="*/ 557135 w 8687356"/>
              <a:gd name="connsiteY18" fmla="*/ 3725244 h 6439627"/>
              <a:gd name="connsiteX19" fmla="*/ 693821 w 8687356"/>
              <a:gd name="connsiteY19" fmla="*/ 3646328 h 6439627"/>
              <a:gd name="connsiteX20" fmla="*/ 1975378 w 8687356"/>
              <a:gd name="connsiteY20" fmla="*/ 3263784 h 6439627"/>
              <a:gd name="connsiteX21" fmla="*/ 2292917 w 8687356"/>
              <a:gd name="connsiteY21" fmla="*/ 3264581 h 6439627"/>
              <a:gd name="connsiteX22" fmla="*/ 2342225 w 8687356"/>
              <a:gd name="connsiteY22" fmla="*/ 3292462 h 6439627"/>
              <a:gd name="connsiteX23" fmla="*/ 2501341 w 8687356"/>
              <a:gd name="connsiteY23" fmla="*/ 3568059 h 6439627"/>
              <a:gd name="connsiteX24" fmla="*/ 2501177 w 8687356"/>
              <a:gd name="connsiteY24" fmla="*/ 3625297 h 6439627"/>
              <a:gd name="connsiteX25" fmla="*/ 2342753 w 8687356"/>
              <a:gd name="connsiteY25" fmla="*/ 3900096 h 6439627"/>
              <a:gd name="connsiteX26" fmla="*/ 2294123 w 8687356"/>
              <a:gd name="connsiteY26" fmla="*/ 3928173 h 6439627"/>
              <a:gd name="connsiteX27" fmla="*/ 1976927 w 8687356"/>
              <a:gd name="connsiteY27" fmla="*/ 3927972 h 6439627"/>
              <a:gd name="connsiteX28" fmla="*/ 1927275 w 8687356"/>
              <a:gd name="connsiteY28" fmla="*/ 3899495 h 6439627"/>
              <a:gd name="connsiteX29" fmla="*/ 1768160 w 8687356"/>
              <a:gd name="connsiteY29" fmla="*/ 3623899 h 6439627"/>
              <a:gd name="connsiteX30" fmla="*/ 1768668 w 8687356"/>
              <a:gd name="connsiteY30" fmla="*/ 3567256 h 6439627"/>
              <a:gd name="connsiteX31" fmla="*/ 1926748 w 8687356"/>
              <a:gd name="connsiteY31" fmla="*/ 3291861 h 6439627"/>
              <a:gd name="connsiteX32" fmla="*/ 1975378 w 8687356"/>
              <a:gd name="connsiteY32" fmla="*/ 3263784 h 6439627"/>
              <a:gd name="connsiteX33" fmla="*/ 2130702 w 8687356"/>
              <a:gd name="connsiteY33" fmla="*/ 2828022 h 6439627"/>
              <a:gd name="connsiteX34" fmla="*/ 2298374 w 8687356"/>
              <a:gd name="connsiteY34" fmla="*/ 2828442 h 6439627"/>
              <a:gd name="connsiteX35" fmla="*/ 2324410 w 8687356"/>
              <a:gd name="connsiteY35" fmla="*/ 2843165 h 6439627"/>
              <a:gd name="connsiteX36" fmla="*/ 2408429 w 8687356"/>
              <a:gd name="connsiteY36" fmla="*/ 2988689 h 6439627"/>
              <a:gd name="connsiteX37" fmla="*/ 2408342 w 8687356"/>
              <a:gd name="connsiteY37" fmla="*/ 3018913 h 6439627"/>
              <a:gd name="connsiteX38" fmla="*/ 2324689 w 8687356"/>
              <a:gd name="connsiteY38" fmla="*/ 3164017 h 6439627"/>
              <a:gd name="connsiteX39" fmla="*/ 2299011 w 8687356"/>
              <a:gd name="connsiteY39" fmla="*/ 3178842 h 6439627"/>
              <a:gd name="connsiteX40" fmla="*/ 2131520 w 8687356"/>
              <a:gd name="connsiteY40" fmla="*/ 3178736 h 6439627"/>
              <a:gd name="connsiteX41" fmla="*/ 2105302 w 8687356"/>
              <a:gd name="connsiteY41" fmla="*/ 3163699 h 6439627"/>
              <a:gd name="connsiteX42" fmla="*/ 2021284 w 8687356"/>
              <a:gd name="connsiteY42" fmla="*/ 3018175 h 6439627"/>
              <a:gd name="connsiteX43" fmla="*/ 2021552 w 8687356"/>
              <a:gd name="connsiteY43" fmla="*/ 2988265 h 6439627"/>
              <a:gd name="connsiteX44" fmla="*/ 2105024 w 8687356"/>
              <a:gd name="connsiteY44" fmla="*/ 2842847 h 6439627"/>
              <a:gd name="connsiteX45" fmla="*/ 2130702 w 8687356"/>
              <a:gd name="connsiteY45" fmla="*/ 2828022 h 6439627"/>
              <a:gd name="connsiteX46" fmla="*/ 3794942 w 8687356"/>
              <a:gd name="connsiteY46" fmla="*/ 2543905 h 6439627"/>
              <a:gd name="connsiteX47" fmla="*/ 6706383 w 8687356"/>
              <a:gd name="connsiteY47" fmla="*/ 2551204 h 6439627"/>
              <a:gd name="connsiteX48" fmla="*/ 7158474 w 8687356"/>
              <a:gd name="connsiteY48" fmla="*/ 2806842 h 6439627"/>
              <a:gd name="connsiteX49" fmla="*/ 8617364 w 8687356"/>
              <a:gd name="connsiteY49" fmla="*/ 5333715 h 6439627"/>
              <a:gd name="connsiteX50" fmla="*/ 8615859 w 8687356"/>
              <a:gd name="connsiteY50" fmla="*/ 5858514 h 6439627"/>
              <a:gd name="connsiteX51" fmla="*/ 8311811 w 8687356"/>
              <a:gd name="connsiteY51" fmla="*/ 6385912 h 6439627"/>
              <a:gd name="connsiteX52" fmla="*/ 8280844 w 8687356"/>
              <a:gd name="connsiteY52" fmla="*/ 6439627 h 6439627"/>
              <a:gd name="connsiteX53" fmla="*/ 2237916 w 8687356"/>
              <a:gd name="connsiteY53" fmla="*/ 6439627 h 6439627"/>
              <a:gd name="connsiteX54" fmla="*/ 2151815 w 8687356"/>
              <a:gd name="connsiteY54" fmla="*/ 6290497 h 6439627"/>
              <a:gd name="connsiteX55" fmla="*/ 1895013 w 8687356"/>
              <a:gd name="connsiteY55" fmla="*/ 5845703 h 6439627"/>
              <a:gd name="connsiteX56" fmla="*/ 1899669 w 8687356"/>
              <a:gd name="connsiteY56" fmla="*/ 5326361 h 6439627"/>
              <a:gd name="connsiteX57" fmla="*/ 3349069 w 8687356"/>
              <a:gd name="connsiteY57" fmla="*/ 2801330 h 6439627"/>
              <a:gd name="connsiteX58" fmla="*/ 3794942 w 8687356"/>
              <a:gd name="connsiteY58" fmla="*/ 2543905 h 6439627"/>
              <a:gd name="connsiteX59" fmla="*/ 634940 w 8687356"/>
              <a:gd name="connsiteY59" fmla="*/ 2395105 h 6439627"/>
              <a:gd name="connsiteX60" fmla="*/ 1188015 w 8687356"/>
              <a:gd name="connsiteY60" fmla="*/ 2396492 h 6439627"/>
              <a:gd name="connsiteX61" fmla="*/ 1273897 w 8687356"/>
              <a:gd name="connsiteY61" fmla="*/ 2445054 h 6439627"/>
              <a:gd name="connsiteX62" fmla="*/ 1551037 w 8687356"/>
              <a:gd name="connsiteY62" fmla="*/ 2925075 h 6439627"/>
              <a:gd name="connsiteX63" fmla="*/ 1550752 w 8687356"/>
              <a:gd name="connsiteY63" fmla="*/ 3024769 h 6439627"/>
              <a:gd name="connsiteX64" fmla="*/ 1274816 w 8687356"/>
              <a:gd name="connsiteY64" fmla="*/ 3503403 h 6439627"/>
              <a:gd name="connsiteX65" fmla="*/ 1190116 w 8687356"/>
              <a:gd name="connsiteY65" fmla="*/ 3552304 h 6439627"/>
              <a:gd name="connsiteX66" fmla="*/ 637639 w 8687356"/>
              <a:gd name="connsiteY66" fmla="*/ 3551955 h 6439627"/>
              <a:gd name="connsiteX67" fmla="*/ 551158 w 8687356"/>
              <a:gd name="connsiteY67" fmla="*/ 3502355 h 6439627"/>
              <a:gd name="connsiteX68" fmla="*/ 274018 w 8687356"/>
              <a:gd name="connsiteY68" fmla="*/ 3022335 h 6439627"/>
              <a:gd name="connsiteX69" fmla="*/ 274903 w 8687356"/>
              <a:gd name="connsiteY69" fmla="*/ 2923678 h 6439627"/>
              <a:gd name="connsiteX70" fmla="*/ 550240 w 8687356"/>
              <a:gd name="connsiteY70" fmla="*/ 2444007 h 6439627"/>
              <a:gd name="connsiteX71" fmla="*/ 634940 w 8687356"/>
              <a:gd name="connsiteY71" fmla="*/ 2395105 h 6439627"/>
              <a:gd name="connsiteX72" fmla="*/ 2521339 w 8687356"/>
              <a:gd name="connsiteY72" fmla="*/ 1975621 h 6439627"/>
              <a:gd name="connsiteX73" fmla="*/ 2985874 w 8687356"/>
              <a:gd name="connsiteY73" fmla="*/ 1976785 h 6439627"/>
              <a:gd name="connsiteX74" fmla="*/ 3058007 w 8687356"/>
              <a:gd name="connsiteY74" fmla="*/ 2017574 h 6439627"/>
              <a:gd name="connsiteX75" fmla="*/ 3290779 w 8687356"/>
              <a:gd name="connsiteY75" fmla="*/ 2420748 h 6439627"/>
              <a:gd name="connsiteX76" fmla="*/ 3290540 w 8687356"/>
              <a:gd name="connsiteY76" fmla="*/ 2504482 h 6439627"/>
              <a:gd name="connsiteX77" fmla="*/ 3058778 w 8687356"/>
              <a:gd name="connsiteY77" fmla="*/ 2906492 h 6439627"/>
              <a:gd name="connsiteX78" fmla="*/ 2987637 w 8687356"/>
              <a:gd name="connsiteY78" fmla="*/ 2947565 h 6439627"/>
              <a:gd name="connsiteX79" fmla="*/ 2523606 w 8687356"/>
              <a:gd name="connsiteY79" fmla="*/ 2947271 h 6439627"/>
              <a:gd name="connsiteX80" fmla="*/ 2450970 w 8687356"/>
              <a:gd name="connsiteY80" fmla="*/ 2905612 h 6439627"/>
              <a:gd name="connsiteX81" fmla="*/ 2218197 w 8687356"/>
              <a:gd name="connsiteY81" fmla="*/ 2502438 h 6439627"/>
              <a:gd name="connsiteX82" fmla="*/ 2218941 w 8687356"/>
              <a:gd name="connsiteY82" fmla="*/ 2419574 h 6439627"/>
              <a:gd name="connsiteX83" fmla="*/ 2450199 w 8687356"/>
              <a:gd name="connsiteY83" fmla="*/ 2016694 h 6439627"/>
              <a:gd name="connsiteX84" fmla="*/ 2521339 w 8687356"/>
              <a:gd name="connsiteY84" fmla="*/ 1975621 h 6439627"/>
              <a:gd name="connsiteX85" fmla="*/ 3564142 w 8687356"/>
              <a:gd name="connsiteY85" fmla="*/ 34 h 6439627"/>
              <a:gd name="connsiteX86" fmla="*/ 4738405 w 8687356"/>
              <a:gd name="connsiteY86" fmla="*/ 2977 h 6439627"/>
              <a:gd name="connsiteX87" fmla="*/ 4920745 w 8687356"/>
              <a:gd name="connsiteY87" fmla="*/ 106084 h 6439627"/>
              <a:gd name="connsiteX88" fmla="*/ 5509155 w 8687356"/>
              <a:gd name="connsiteY88" fmla="*/ 1125240 h 6439627"/>
              <a:gd name="connsiteX89" fmla="*/ 5508549 w 8687356"/>
              <a:gd name="connsiteY89" fmla="*/ 1336906 h 6439627"/>
              <a:gd name="connsiteX90" fmla="*/ 4922696 w 8687356"/>
              <a:gd name="connsiteY90" fmla="*/ 2353119 h 6439627"/>
              <a:gd name="connsiteX91" fmla="*/ 4742864 w 8687356"/>
              <a:gd name="connsiteY91" fmla="*/ 2456945 h 6439627"/>
              <a:gd name="connsiteX92" fmla="*/ 3569871 w 8687356"/>
              <a:gd name="connsiteY92" fmla="*/ 2456203 h 6439627"/>
              <a:gd name="connsiteX93" fmla="*/ 3386259 w 8687356"/>
              <a:gd name="connsiteY93" fmla="*/ 2350896 h 6439627"/>
              <a:gd name="connsiteX94" fmla="*/ 2797848 w 8687356"/>
              <a:gd name="connsiteY94" fmla="*/ 1331739 h 6439627"/>
              <a:gd name="connsiteX95" fmla="*/ 2799727 w 8687356"/>
              <a:gd name="connsiteY95" fmla="*/ 1122274 h 6439627"/>
              <a:gd name="connsiteX96" fmla="*/ 3384310 w 8687356"/>
              <a:gd name="connsiteY96" fmla="*/ 103860 h 6439627"/>
              <a:gd name="connsiteX97" fmla="*/ 3564142 w 8687356"/>
              <a:gd name="connsiteY97" fmla="*/ 34 h 6439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8687356" h="6439627">
                <a:moveTo>
                  <a:pt x="0" y="5592682"/>
                </a:moveTo>
                <a:lnTo>
                  <a:pt x="186296" y="5593149"/>
                </a:lnTo>
                <a:cubicBezTo>
                  <a:pt x="510155" y="5593961"/>
                  <a:pt x="893987" y="5594923"/>
                  <a:pt x="1348900" y="5596063"/>
                </a:cubicBezTo>
                <a:cubicBezTo>
                  <a:pt x="1534387" y="5590847"/>
                  <a:pt x="1709614" y="5693431"/>
                  <a:pt x="1800991" y="5851702"/>
                </a:cubicBezTo>
                <a:cubicBezTo>
                  <a:pt x="1800991" y="5851702"/>
                  <a:pt x="1800991" y="5851702"/>
                  <a:pt x="2106366" y="6380627"/>
                </a:cubicBezTo>
                <a:lnTo>
                  <a:pt x="2140430" y="6439627"/>
                </a:lnTo>
                <a:lnTo>
                  <a:pt x="0" y="6439627"/>
                </a:lnTo>
                <a:close/>
                <a:moveTo>
                  <a:pt x="693821" y="3646328"/>
                </a:moveTo>
                <a:cubicBezTo>
                  <a:pt x="693821" y="3646328"/>
                  <a:pt x="693821" y="3646328"/>
                  <a:pt x="1586357" y="3648566"/>
                </a:cubicBezTo>
                <a:cubicBezTo>
                  <a:pt x="1643220" y="3646968"/>
                  <a:pt x="1696937" y="3678416"/>
                  <a:pt x="1724950" y="3726935"/>
                </a:cubicBezTo>
                <a:cubicBezTo>
                  <a:pt x="1724950" y="3726935"/>
                  <a:pt x="1724950" y="3726935"/>
                  <a:pt x="2172189" y="4501577"/>
                </a:cubicBezTo>
                <a:cubicBezTo>
                  <a:pt x="2201168" y="4551769"/>
                  <a:pt x="2200578" y="4612341"/>
                  <a:pt x="2171729" y="4662459"/>
                </a:cubicBezTo>
                <a:cubicBezTo>
                  <a:pt x="2171729" y="4662459"/>
                  <a:pt x="2171729" y="4662459"/>
                  <a:pt x="1726432" y="5434863"/>
                </a:cubicBezTo>
                <a:cubicBezTo>
                  <a:pt x="1699249" y="5484020"/>
                  <a:pt x="1645909" y="5514815"/>
                  <a:pt x="1589746" y="5513779"/>
                </a:cubicBezTo>
                <a:cubicBezTo>
                  <a:pt x="1589746" y="5513779"/>
                  <a:pt x="1589746" y="5513779"/>
                  <a:pt x="698177" y="5513215"/>
                </a:cubicBezTo>
                <a:cubicBezTo>
                  <a:pt x="640348" y="5513140"/>
                  <a:pt x="587596" y="5483366"/>
                  <a:pt x="558617" y="5433172"/>
                </a:cubicBezTo>
                <a:cubicBezTo>
                  <a:pt x="558617" y="5433172"/>
                  <a:pt x="558617" y="5433172"/>
                  <a:pt x="111378" y="4658531"/>
                </a:cubicBezTo>
                <a:cubicBezTo>
                  <a:pt x="83365" y="4610012"/>
                  <a:pt x="82990" y="4547767"/>
                  <a:pt x="112805" y="4499321"/>
                </a:cubicBezTo>
                <a:cubicBezTo>
                  <a:pt x="112805" y="4499321"/>
                  <a:pt x="112805" y="4499321"/>
                  <a:pt x="557135" y="3725244"/>
                </a:cubicBezTo>
                <a:cubicBezTo>
                  <a:pt x="584319" y="3676088"/>
                  <a:pt x="637659" y="3645292"/>
                  <a:pt x="693821" y="3646328"/>
                </a:cubicBezTo>
                <a:close/>
                <a:moveTo>
                  <a:pt x="1975378" y="3263784"/>
                </a:moveTo>
                <a:cubicBezTo>
                  <a:pt x="1975378" y="3263784"/>
                  <a:pt x="1975378" y="3263784"/>
                  <a:pt x="2292917" y="3264581"/>
                </a:cubicBezTo>
                <a:cubicBezTo>
                  <a:pt x="2313148" y="3264012"/>
                  <a:pt x="2332259" y="3275200"/>
                  <a:pt x="2342225" y="3292462"/>
                </a:cubicBezTo>
                <a:cubicBezTo>
                  <a:pt x="2342225" y="3292462"/>
                  <a:pt x="2342225" y="3292462"/>
                  <a:pt x="2501341" y="3568059"/>
                </a:cubicBezTo>
                <a:cubicBezTo>
                  <a:pt x="2511651" y="3585916"/>
                  <a:pt x="2511441" y="3607466"/>
                  <a:pt x="2501177" y="3625297"/>
                </a:cubicBezTo>
                <a:cubicBezTo>
                  <a:pt x="2501177" y="3625297"/>
                  <a:pt x="2501177" y="3625297"/>
                  <a:pt x="2342753" y="3900096"/>
                </a:cubicBezTo>
                <a:cubicBezTo>
                  <a:pt x="2333082" y="3917585"/>
                  <a:pt x="2314104" y="3928542"/>
                  <a:pt x="2294123" y="3928173"/>
                </a:cubicBezTo>
                <a:cubicBezTo>
                  <a:pt x="2294123" y="3928173"/>
                  <a:pt x="2294123" y="3928173"/>
                  <a:pt x="1976927" y="3927972"/>
                </a:cubicBezTo>
                <a:cubicBezTo>
                  <a:pt x="1956353" y="3927946"/>
                  <a:pt x="1937585" y="3917353"/>
                  <a:pt x="1927275" y="3899495"/>
                </a:cubicBezTo>
                <a:cubicBezTo>
                  <a:pt x="1927275" y="3899495"/>
                  <a:pt x="1927275" y="3899495"/>
                  <a:pt x="1768160" y="3623899"/>
                </a:cubicBezTo>
                <a:cubicBezTo>
                  <a:pt x="1758193" y="3606636"/>
                  <a:pt x="1758060" y="3584492"/>
                  <a:pt x="1768668" y="3567256"/>
                </a:cubicBezTo>
                <a:cubicBezTo>
                  <a:pt x="1768668" y="3567256"/>
                  <a:pt x="1768668" y="3567256"/>
                  <a:pt x="1926748" y="3291861"/>
                </a:cubicBezTo>
                <a:cubicBezTo>
                  <a:pt x="1936419" y="3274372"/>
                  <a:pt x="1955397" y="3263416"/>
                  <a:pt x="1975378" y="3263784"/>
                </a:cubicBezTo>
                <a:close/>
                <a:moveTo>
                  <a:pt x="2130702" y="2828022"/>
                </a:moveTo>
                <a:cubicBezTo>
                  <a:pt x="2130702" y="2828022"/>
                  <a:pt x="2130702" y="2828022"/>
                  <a:pt x="2298374" y="2828442"/>
                </a:cubicBezTo>
                <a:cubicBezTo>
                  <a:pt x="2309057" y="2828143"/>
                  <a:pt x="2319148" y="2834050"/>
                  <a:pt x="2324410" y="2843165"/>
                </a:cubicBezTo>
                <a:cubicBezTo>
                  <a:pt x="2324410" y="2843165"/>
                  <a:pt x="2324410" y="2843165"/>
                  <a:pt x="2408429" y="2988689"/>
                </a:cubicBezTo>
                <a:cubicBezTo>
                  <a:pt x="2413873" y="2998119"/>
                  <a:pt x="2413762" y="3009498"/>
                  <a:pt x="2408342" y="3018913"/>
                </a:cubicBezTo>
                <a:cubicBezTo>
                  <a:pt x="2408342" y="3018913"/>
                  <a:pt x="2408342" y="3018913"/>
                  <a:pt x="2324689" y="3164017"/>
                </a:cubicBezTo>
                <a:cubicBezTo>
                  <a:pt x="2319583" y="3173251"/>
                  <a:pt x="2309561" y="3179037"/>
                  <a:pt x="2299011" y="3178842"/>
                </a:cubicBezTo>
                <a:cubicBezTo>
                  <a:pt x="2299011" y="3178842"/>
                  <a:pt x="2299011" y="3178842"/>
                  <a:pt x="2131520" y="3178736"/>
                </a:cubicBezTo>
                <a:cubicBezTo>
                  <a:pt x="2120657" y="3178722"/>
                  <a:pt x="2110746" y="3173129"/>
                  <a:pt x="2105302" y="3163699"/>
                </a:cubicBezTo>
                <a:cubicBezTo>
                  <a:pt x="2105302" y="3163699"/>
                  <a:pt x="2105302" y="3163699"/>
                  <a:pt x="2021284" y="3018175"/>
                </a:cubicBezTo>
                <a:cubicBezTo>
                  <a:pt x="2016021" y="3009060"/>
                  <a:pt x="2015951" y="2997367"/>
                  <a:pt x="2021552" y="2988265"/>
                </a:cubicBezTo>
                <a:cubicBezTo>
                  <a:pt x="2021552" y="2988265"/>
                  <a:pt x="2021552" y="2988265"/>
                  <a:pt x="2105024" y="2842847"/>
                </a:cubicBezTo>
                <a:cubicBezTo>
                  <a:pt x="2110131" y="2833613"/>
                  <a:pt x="2120152" y="2827827"/>
                  <a:pt x="2130702" y="2828022"/>
                </a:cubicBezTo>
                <a:close/>
                <a:moveTo>
                  <a:pt x="3794942" y="2543905"/>
                </a:moveTo>
                <a:cubicBezTo>
                  <a:pt x="3794942" y="2543905"/>
                  <a:pt x="3794942" y="2543905"/>
                  <a:pt x="6706383" y="2551204"/>
                </a:cubicBezTo>
                <a:cubicBezTo>
                  <a:pt x="6891871" y="2545988"/>
                  <a:pt x="7067096" y="2648572"/>
                  <a:pt x="7158474" y="2806842"/>
                </a:cubicBezTo>
                <a:cubicBezTo>
                  <a:pt x="7158474" y="2806842"/>
                  <a:pt x="7158474" y="2806842"/>
                  <a:pt x="8617364" y="5333715"/>
                </a:cubicBezTo>
                <a:cubicBezTo>
                  <a:pt x="8711893" y="5497443"/>
                  <a:pt x="8709969" y="5695027"/>
                  <a:pt x="8615859" y="5858514"/>
                </a:cubicBezTo>
                <a:cubicBezTo>
                  <a:pt x="8615859" y="5858514"/>
                  <a:pt x="8615859" y="5858514"/>
                  <a:pt x="8311811" y="6385912"/>
                </a:cubicBezTo>
                <a:lnTo>
                  <a:pt x="8280844" y="6439627"/>
                </a:lnTo>
                <a:lnTo>
                  <a:pt x="2237916" y="6439627"/>
                </a:lnTo>
                <a:lnTo>
                  <a:pt x="2151815" y="6290497"/>
                </a:lnTo>
                <a:cubicBezTo>
                  <a:pt x="2071676" y="6151692"/>
                  <a:pt x="1986194" y="6003633"/>
                  <a:pt x="1895013" y="5845703"/>
                </a:cubicBezTo>
                <a:cubicBezTo>
                  <a:pt x="1803636" y="5687432"/>
                  <a:pt x="1802408" y="5484390"/>
                  <a:pt x="1899669" y="5326361"/>
                </a:cubicBezTo>
                <a:cubicBezTo>
                  <a:pt x="1899669" y="5326361"/>
                  <a:pt x="1899669" y="5326361"/>
                  <a:pt x="3349069" y="2801330"/>
                </a:cubicBezTo>
                <a:cubicBezTo>
                  <a:pt x="3437742" y="2640982"/>
                  <a:pt x="3611741" y="2540524"/>
                  <a:pt x="3794942" y="2543905"/>
                </a:cubicBezTo>
                <a:close/>
                <a:moveTo>
                  <a:pt x="634940" y="2395105"/>
                </a:moveTo>
                <a:cubicBezTo>
                  <a:pt x="634940" y="2395105"/>
                  <a:pt x="634940" y="2395105"/>
                  <a:pt x="1188015" y="2396492"/>
                </a:cubicBezTo>
                <a:cubicBezTo>
                  <a:pt x="1223252" y="2395501"/>
                  <a:pt x="1256539" y="2414988"/>
                  <a:pt x="1273897" y="2445054"/>
                </a:cubicBezTo>
                <a:cubicBezTo>
                  <a:pt x="1273897" y="2445054"/>
                  <a:pt x="1273897" y="2445054"/>
                  <a:pt x="1551037" y="2925075"/>
                </a:cubicBezTo>
                <a:cubicBezTo>
                  <a:pt x="1568994" y="2956177"/>
                  <a:pt x="1568629" y="2993712"/>
                  <a:pt x="1550752" y="3024769"/>
                </a:cubicBezTo>
                <a:cubicBezTo>
                  <a:pt x="1550752" y="3024769"/>
                  <a:pt x="1550752" y="3024769"/>
                  <a:pt x="1274816" y="3503403"/>
                </a:cubicBezTo>
                <a:cubicBezTo>
                  <a:pt x="1257971" y="3533863"/>
                  <a:pt x="1224917" y="3552947"/>
                  <a:pt x="1190116" y="3552304"/>
                </a:cubicBezTo>
                <a:cubicBezTo>
                  <a:pt x="1190116" y="3552304"/>
                  <a:pt x="1190116" y="3552304"/>
                  <a:pt x="637639" y="3551955"/>
                </a:cubicBezTo>
                <a:cubicBezTo>
                  <a:pt x="601804" y="3551909"/>
                  <a:pt x="569115" y="3533458"/>
                  <a:pt x="551158" y="3502355"/>
                </a:cubicBezTo>
                <a:cubicBezTo>
                  <a:pt x="551158" y="3502355"/>
                  <a:pt x="551158" y="3502355"/>
                  <a:pt x="274018" y="3022335"/>
                </a:cubicBezTo>
                <a:cubicBezTo>
                  <a:pt x="256660" y="2992269"/>
                  <a:pt x="256426" y="2953698"/>
                  <a:pt x="274903" y="2923678"/>
                </a:cubicBezTo>
                <a:cubicBezTo>
                  <a:pt x="274903" y="2923678"/>
                  <a:pt x="274903" y="2923678"/>
                  <a:pt x="550240" y="2444007"/>
                </a:cubicBezTo>
                <a:cubicBezTo>
                  <a:pt x="567085" y="2413547"/>
                  <a:pt x="600139" y="2394463"/>
                  <a:pt x="634940" y="2395105"/>
                </a:cubicBezTo>
                <a:close/>
                <a:moveTo>
                  <a:pt x="2521339" y="1975621"/>
                </a:moveTo>
                <a:cubicBezTo>
                  <a:pt x="2521339" y="1975621"/>
                  <a:pt x="2521339" y="1975621"/>
                  <a:pt x="2985874" y="1976785"/>
                </a:cubicBezTo>
                <a:cubicBezTo>
                  <a:pt x="3015469" y="1975952"/>
                  <a:pt x="3043427" y="1992321"/>
                  <a:pt x="3058007" y="2017574"/>
                </a:cubicBezTo>
                <a:cubicBezTo>
                  <a:pt x="3058007" y="2017574"/>
                  <a:pt x="3058007" y="2017574"/>
                  <a:pt x="3290779" y="2420748"/>
                </a:cubicBezTo>
                <a:cubicBezTo>
                  <a:pt x="3305862" y="2446871"/>
                  <a:pt x="3305555" y="2478396"/>
                  <a:pt x="3290540" y="2504482"/>
                </a:cubicBezTo>
                <a:cubicBezTo>
                  <a:pt x="3290540" y="2504482"/>
                  <a:pt x="3290540" y="2504482"/>
                  <a:pt x="3058778" y="2906492"/>
                </a:cubicBezTo>
                <a:cubicBezTo>
                  <a:pt x="3044630" y="2932076"/>
                  <a:pt x="3016868" y="2948104"/>
                  <a:pt x="2987637" y="2947565"/>
                </a:cubicBezTo>
                <a:cubicBezTo>
                  <a:pt x="2987637" y="2947565"/>
                  <a:pt x="2987637" y="2947565"/>
                  <a:pt x="2523606" y="2947271"/>
                </a:cubicBezTo>
                <a:cubicBezTo>
                  <a:pt x="2493508" y="2947232"/>
                  <a:pt x="2466052" y="2931735"/>
                  <a:pt x="2450970" y="2905612"/>
                </a:cubicBezTo>
                <a:cubicBezTo>
                  <a:pt x="2450970" y="2905612"/>
                  <a:pt x="2450970" y="2905612"/>
                  <a:pt x="2218197" y="2502438"/>
                </a:cubicBezTo>
                <a:cubicBezTo>
                  <a:pt x="2203617" y="2477185"/>
                  <a:pt x="2203422" y="2444788"/>
                  <a:pt x="2218941" y="2419574"/>
                </a:cubicBezTo>
                <a:cubicBezTo>
                  <a:pt x="2218941" y="2419574"/>
                  <a:pt x="2218941" y="2419574"/>
                  <a:pt x="2450199" y="2016694"/>
                </a:cubicBezTo>
                <a:cubicBezTo>
                  <a:pt x="2464347" y="1991110"/>
                  <a:pt x="2492109" y="1975081"/>
                  <a:pt x="2521339" y="1975621"/>
                </a:cubicBezTo>
                <a:close/>
                <a:moveTo>
                  <a:pt x="3564142" y="34"/>
                </a:moveTo>
                <a:cubicBezTo>
                  <a:pt x="3564142" y="34"/>
                  <a:pt x="3564142" y="34"/>
                  <a:pt x="4738405" y="2977"/>
                </a:cubicBezTo>
                <a:cubicBezTo>
                  <a:pt x="4813218" y="874"/>
                  <a:pt x="4883890" y="42249"/>
                  <a:pt x="4920745" y="106084"/>
                </a:cubicBezTo>
                <a:cubicBezTo>
                  <a:pt x="4920745" y="106084"/>
                  <a:pt x="4920745" y="106084"/>
                  <a:pt x="5509155" y="1125240"/>
                </a:cubicBezTo>
                <a:cubicBezTo>
                  <a:pt x="5547281" y="1191277"/>
                  <a:pt x="5546507" y="1270967"/>
                  <a:pt x="5508549" y="1336906"/>
                </a:cubicBezTo>
                <a:cubicBezTo>
                  <a:pt x="5508549" y="1336906"/>
                  <a:pt x="5508549" y="1336906"/>
                  <a:pt x="4922696" y="2353119"/>
                </a:cubicBezTo>
                <a:cubicBezTo>
                  <a:pt x="4886932" y="2417792"/>
                  <a:pt x="4816753" y="2458309"/>
                  <a:pt x="4742864" y="2456945"/>
                </a:cubicBezTo>
                <a:cubicBezTo>
                  <a:pt x="4742864" y="2456945"/>
                  <a:pt x="4742864" y="2456945"/>
                  <a:pt x="3569871" y="2456203"/>
                </a:cubicBezTo>
                <a:cubicBezTo>
                  <a:pt x="3493788" y="2456106"/>
                  <a:pt x="3424385" y="2416932"/>
                  <a:pt x="3386259" y="2350896"/>
                </a:cubicBezTo>
                <a:cubicBezTo>
                  <a:pt x="3386259" y="2350896"/>
                  <a:pt x="3386259" y="2350896"/>
                  <a:pt x="2797848" y="1331739"/>
                </a:cubicBezTo>
                <a:cubicBezTo>
                  <a:pt x="2760993" y="1267904"/>
                  <a:pt x="2760499" y="1186012"/>
                  <a:pt x="2799727" y="1122274"/>
                </a:cubicBezTo>
                <a:cubicBezTo>
                  <a:pt x="2799727" y="1122274"/>
                  <a:pt x="2799727" y="1122274"/>
                  <a:pt x="3384310" y="103860"/>
                </a:cubicBezTo>
                <a:cubicBezTo>
                  <a:pt x="3420073" y="39188"/>
                  <a:pt x="3490251" y="-1330"/>
                  <a:pt x="3564142" y="3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4081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divider 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07300" y="43868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4517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B7C90C9-77F3-4C3C-97F8-425EF81FB7A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0"/>
            <a:ext cx="11795125" cy="6858000"/>
          </a:xfrm>
          <a:custGeom>
            <a:avLst/>
            <a:gdLst>
              <a:gd name="connsiteX0" fmla="*/ 4729712 w 11795125"/>
              <a:gd name="connsiteY0" fmla="*/ 4417922 h 6858000"/>
              <a:gd name="connsiteX1" fmla="*/ 7234278 w 11795125"/>
              <a:gd name="connsiteY1" fmla="*/ 4419507 h 6858000"/>
              <a:gd name="connsiteX2" fmla="*/ 7626325 w 11795125"/>
              <a:gd name="connsiteY2" fmla="*/ 4644358 h 6858000"/>
              <a:gd name="connsiteX3" fmla="*/ 8882694 w 11795125"/>
              <a:gd name="connsiteY3" fmla="*/ 6820455 h 6858000"/>
              <a:gd name="connsiteX4" fmla="*/ 8898077 w 11795125"/>
              <a:gd name="connsiteY4" fmla="*/ 6858000 h 6858000"/>
              <a:gd name="connsiteX5" fmla="*/ 3070863 w 11795125"/>
              <a:gd name="connsiteY5" fmla="*/ 6858000 h 6858000"/>
              <a:gd name="connsiteX6" fmla="*/ 3094823 w 11795125"/>
              <a:gd name="connsiteY6" fmla="*/ 6809422 h 6858000"/>
              <a:gd name="connsiteX7" fmla="*/ 4345735 w 11795125"/>
              <a:gd name="connsiteY7" fmla="*/ 4639611 h 6858000"/>
              <a:gd name="connsiteX8" fmla="*/ 4729712 w 11795125"/>
              <a:gd name="connsiteY8" fmla="*/ 4417922 h 6858000"/>
              <a:gd name="connsiteX9" fmla="*/ 2031302 w 11795125"/>
              <a:gd name="connsiteY9" fmla="*/ 2039301 h 6858000"/>
              <a:gd name="connsiteX10" fmla="*/ 2747265 w 11795125"/>
              <a:gd name="connsiteY10" fmla="*/ 2039754 h 6858000"/>
              <a:gd name="connsiteX11" fmla="*/ 2859337 w 11795125"/>
              <a:gd name="connsiteY11" fmla="*/ 2104031 h 6858000"/>
              <a:gd name="connsiteX12" fmla="*/ 3218486 w 11795125"/>
              <a:gd name="connsiteY12" fmla="*/ 2726096 h 6858000"/>
              <a:gd name="connsiteX13" fmla="*/ 3217340 w 11795125"/>
              <a:gd name="connsiteY13" fmla="*/ 2853948 h 6858000"/>
              <a:gd name="connsiteX14" fmla="*/ 2860527 w 11795125"/>
              <a:gd name="connsiteY14" fmla="*/ 3475560 h 6858000"/>
              <a:gd name="connsiteX15" fmla="*/ 2750762 w 11795125"/>
              <a:gd name="connsiteY15" fmla="*/ 3538933 h 6858000"/>
              <a:gd name="connsiteX16" fmla="*/ 2034023 w 11795125"/>
              <a:gd name="connsiteY16" fmla="*/ 3537136 h 6858000"/>
              <a:gd name="connsiteX17" fmla="*/ 1922728 w 11795125"/>
              <a:gd name="connsiteY17" fmla="*/ 3474202 h 6858000"/>
              <a:gd name="connsiteX18" fmla="*/ 1563578 w 11795125"/>
              <a:gd name="connsiteY18" fmla="*/ 2852137 h 6858000"/>
              <a:gd name="connsiteX19" fmla="*/ 1563948 w 11795125"/>
              <a:gd name="connsiteY19" fmla="*/ 2722942 h 6858000"/>
              <a:gd name="connsiteX20" fmla="*/ 1921537 w 11795125"/>
              <a:gd name="connsiteY20" fmla="*/ 2102674 h 6858000"/>
              <a:gd name="connsiteX21" fmla="*/ 2031302 w 11795125"/>
              <a:gd name="connsiteY21" fmla="*/ 2039301 h 6858000"/>
              <a:gd name="connsiteX22" fmla="*/ 9343478 w 11795125"/>
              <a:gd name="connsiteY22" fmla="*/ 1795745 h 6858000"/>
              <a:gd name="connsiteX23" fmla="*/ 11620502 w 11795125"/>
              <a:gd name="connsiteY23" fmla="*/ 1797185 h 6858000"/>
              <a:gd name="connsiteX24" fmla="*/ 11795125 w 11795125"/>
              <a:gd name="connsiteY24" fmla="*/ 1797296 h 6858000"/>
              <a:gd name="connsiteX25" fmla="*/ 11795125 w 11795125"/>
              <a:gd name="connsiteY25" fmla="*/ 6858000 h 6858000"/>
              <a:gd name="connsiteX26" fmla="*/ 8996698 w 11795125"/>
              <a:gd name="connsiteY26" fmla="*/ 6858000 h 6858000"/>
              <a:gd name="connsiteX27" fmla="*/ 8963663 w 11795125"/>
              <a:gd name="connsiteY27" fmla="*/ 6815289 h 6858000"/>
              <a:gd name="connsiteX28" fmla="*/ 7707295 w 11795125"/>
              <a:gd name="connsiteY28" fmla="*/ 4639193 h 6858000"/>
              <a:gd name="connsiteX29" fmla="*/ 7708590 w 11795125"/>
              <a:gd name="connsiteY29" fmla="*/ 4187244 h 6858000"/>
              <a:gd name="connsiteX30" fmla="*/ 8959501 w 11795125"/>
              <a:gd name="connsiteY30" fmla="*/ 2017434 h 6858000"/>
              <a:gd name="connsiteX31" fmla="*/ 9343478 w 11795125"/>
              <a:gd name="connsiteY31" fmla="*/ 1795745 h 6858000"/>
              <a:gd name="connsiteX32" fmla="*/ 3102644 w 11795125"/>
              <a:gd name="connsiteY32" fmla="*/ 1739841 h 6858000"/>
              <a:gd name="connsiteX33" fmla="*/ 3385876 w 11795125"/>
              <a:gd name="connsiteY33" fmla="*/ 1740020 h 6858000"/>
              <a:gd name="connsiteX34" fmla="*/ 3430211 w 11795125"/>
              <a:gd name="connsiteY34" fmla="*/ 1765448 h 6858000"/>
              <a:gd name="connsiteX35" fmla="*/ 3572289 w 11795125"/>
              <a:gd name="connsiteY35" fmla="*/ 2011533 h 6858000"/>
              <a:gd name="connsiteX36" fmla="*/ 3571836 w 11795125"/>
              <a:gd name="connsiteY36" fmla="*/ 2062111 h 6858000"/>
              <a:gd name="connsiteX37" fmla="*/ 3430681 w 11795125"/>
              <a:gd name="connsiteY37" fmla="*/ 2308019 h 6858000"/>
              <a:gd name="connsiteX38" fmla="*/ 3387260 w 11795125"/>
              <a:gd name="connsiteY38" fmla="*/ 2333088 h 6858000"/>
              <a:gd name="connsiteX39" fmla="*/ 3103720 w 11795125"/>
              <a:gd name="connsiteY39" fmla="*/ 2332378 h 6858000"/>
              <a:gd name="connsiteX40" fmla="*/ 3059693 w 11795125"/>
              <a:gd name="connsiteY40" fmla="*/ 2307481 h 6858000"/>
              <a:gd name="connsiteX41" fmla="*/ 2917615 w 11795125"/>
              <a:gd name="connsiteY41" fmla="*/ 2061395 h 6858000"/>
              <a:gd name="connsiteX42" fmla="*/ 2917761 w 11795125"/>
              <a:gd name="connsiteY42" fmla="*/ 2010286 h 6858000"/>
              <a:gd name="connsiteX43" fmla="*/ 3059222 w 11795125"/>
              <a:gd name="connsiteY43" fmla="*/ 1764910 h 6858000"/>
              <a:gd name="connsiteX44" fmla="*/ 3102644 w 11795125"/>
              <a:gd name="connsiteY44" fmla="*/ 1739841 h 6858000"/>
              <a:gd name="connsiteX45" fmla="*/ 3522963 w 11795125"/>
              <a:gd name="connsiteY45" fmla="*/ 1598675 h 6858000"/>
              <a:gd name="connsiteX46" fmla="*/ 3625194 w 11795125"/>
              <a:gd name="connsiteY46" fmla="*/ 1598740 h 6858000"/>
              <a:gd name="connsiteX47" fmla="*/ 3641197 w 11795125"/>
              <a:gd name="connsiteY47" fmla="*/ 1607918 h 6858000"/>
              <a:gd name="connsiteX48" fmla="*/ 3692479 w 11795125"/>
              <a:gd name="connsiteY48" fmla="*/ 1696742 h 6858000"/>
              <a:gd name="connsiteX49" fmla="*/ 3692315 w 11795125"/>
              <a:gd name="connsiteY49" fmla="*/ 1714998 h 6858000"/>
              <a:gd name="connsiteX50" fmla="*/ 3641367 w 11795125"/>
              <a:gd name="connsiteY50" fmla="*/ 1803757 h 6858000"/>
              <a:gd name="connsiteX51" fmla="*/ 3625694 w 11795125"/>
              <a:gd name="connsiteY51" fmla="*/ 1812806 h 6858000"/>
              <a:gd name="connsiteX52" fmla="*/ 3523352 w 11795125"/>
              <a:gd name="connsiteY52" fmla="*/ 1812549 h 6858000"/>
              <a:gd name="connsiteX53" fmla="*/ 3507459 w 11795125"/>
              <a:gd name="connsiteY53" fmla="*/ 1803563 h 6858000"/>
              <a:gd name="connsiteX54" fmla="*/ 3456177 w 11795125"/>
              <a:gd name="connsiteY54" fmla="*/ 1714739 h 6858000"/>
              <a:gd name="connsiteX55" fmla="*/ 3456230 w 11795125"/>
              <a:gd name="connsiteY55" fmla="*/ 1696292 h 6858000"/>
              <a:gd name="connsiteX56" fmla="*/ 3507290 w 11795125"/>
              <a:gd name="connsiteY56" fmla="*/ 1607724 h 6858000"/>
              <a:gd name="connsiteX57" fmla="*/ 3522963 w 11795125"/>
              <a:gd name="connsiteY57" fmla="*/ 1598675 h 6858000"/>
              <a:gd name="connsiteX58" fmla="*/ 4199803 w 11795125"/>
              <a:gd name="connsiteY58" fmla="*/ 1370724 h 6858000"/>
              <a:gd name="connsiteX59" fmla="*/ 4537019 w 11795125"/>
              <a:gd name="connsiteY59" fmla="*/ 1370938 h 6858000"/>
              <a:gd name="connsiteX60" fmla="*/ 4589804 w 11795125"/>
              <a:gd name="connsiteY60" fmla="*/ 1401211 h 6858000"/>
              <a:gd name="connsiteX61" fmla="*/ 4758963 w 11795125"/>
              <a:gd name="connsiteY61" fmla="*/ 1694203 h 6858000"/>
              <a:gd name="connsiteX62" fmla="*/ 4758423 w 11795125"/>
              <a:gd name="connsiteY62" fmla="*/ 1754421 h 6858000"/>
              <a:gd name="connsiteX63" fmla="*/ 4590365 w 11795125"/>
              <a:gd name="connsiteY63" fmla="*/ 2047199 h 6858000"/>
              <a:gd name="connsiteX64" fmla="*/ 4538665 w 11795125"/>
              <a:gd name="connsiteY64" fmla="*/ 2077046 h 6858000"/>
              <a:gd name="connsiteX65" fmla="*/ 4201084 w 11795125"/>
              <a:gd name="connsiteY65" fmla="*/ 2076201 h 6858000"/>
              <a:gd name="connsiteX66" fmla="*/ 4148664 w 11795125"/>
              <a:gd name="connsiteY66" fmla="*/ 2046559 h 6858000"/>
              <a:gd name="connsiteX67" fmla="*/ 3979505 w 11795125"/>
              <a:gd name="connsiteY67" fmla="*/ 1753567 h 6858000"/>
              <a:gd name="connsiteX68" fmla="*/ 3979680 w 11795125"/>
              <a:gd name="connsiteY68" fmla="*/ 1692718 h 6858000"/>
              <a:gd name="connsiteX69" fmla="*/ 4148104 w 11795125"/>
              <a:gd name="connsiteY69" fmla="*/ 1400573 h 6858000"/>
              <a:gd name="connsiteX70" fmla="*/ 4199803 w 11795125"/>
              <a:gd name="connsiteY70" fmla="*/ 1370724 h 6858000"/>
              <a:gd name="connsiteX71" fmla="*/ 3525946 w 11795125"/>
              <a:gd name="connsiteY71" fmla="*/ 1141304 h 6858000"/>
              <a:gd name="connsiteX72" fmla="*/ 3719554 w 11795125"/>
              <a:gd name="connsiteY72" fmla="*/ 1141427 h 6858000"/>
              <a:gd name="connsiteX73" fmla="*/ 3749860 w 11795125"/>
              <a:gd name="connsiteY73" fmla="*/ 1158808 h 6858000"/>
              <a:gd name="connsiteX74" fmla="*/ 3846980 w 11795125"/>
              <a:gd name="connsiteY74" fmla="*/ 1327024 h 6858000"/>
              <a:gd name="connsiteX75" fmla="*/ 3846670 w 11795125"/>
              <a:gd name="connsiteY75" fmla="*/ 1361598 h 6858000"/>
              <a:gd name="connsiteX76" fmla="*/ 3750182 w 11795125"/>
              <a:gd name="connsiteY76" fmla="*/ 1529691 h 6858000"/>
              <a:gd name="connsiteX77" fmla="*/ 3720499 w 11795125"/>
              <a:gd name="connsiteY77" fmla="*/ 1546828 h 6858000"/>
              <a:gd name="connsiteX78" fmla="*/ 3526682 w 11795125"/>
              <a:gd name="connsiteY78" fmla="*/ 1546343 h 6858000"/>
              <a:gd name="connsiteX79" fmla="*/ 3496586 w 11795125"/>
              <a:gd name="connsiteY79" fmla="*/ 1529324 h 6858000"/>
              <a:gd name="connsiteX80" fmla="*/ 3399466 w 11795125"/>
              <a:gd name="connsiteY80" fmla="*/ 1361108 h 6858000"/>
              <a:gd name="connsiteX81" fmla="*/ 3399566 w 11795125"/>
              <a:gd name="connsiteY81" fmla="*/ 1326172 h 6858000"/>
              <a:gd name="connsiteX82" fmla="*/ 3496264 w 11795125"/>
              <a:gd name="connsiteY82" fmla="*/ 1158441 h 6858000"/>
              <a:gd name="connsiteX83" fmla="*/ 3525946 w 11795125"/>
              <a:gd name="connsiteY83" fmla="*/ 1141304 h 6858000"/>
              <a:gd name="connsiteX84" fmla="*/ 3955878 w 11795125"/>
              <a:gd name="connsiteY84" fmla="*/ 173494 h 6858000"/>
              <a:gd name="connsiteX85" fmla="*/ 4500068 w 11795125"/>
              <a:gd name="connsiteY85" fmla="*/ 173838 h 6858000"/>
              <a:gd name="connsiteX86" fmla="*/ 4585252 w 11795125"/>
              <a:gd name="connsiteY86" fmla="*/ 222694 h 6858000"/>
              <a:gd name="connsiteX87" fmla="*/ 4858234 w 11795125"/>
              <a:gd name="connsiteY87" fmla="*/ 695514 h 6858000"/>
              <a:gd name="connsiteX88" fmla="*/ 4857363 w 11795125"/>
              <a:gd name="connsiteY88" fmla="*/ 792690 h 6858000"/>
              <a:gd name="connsiteX89" fmla="*/ 4586156 w 11795125"/>
              <a:gd name="connsiteY89" fmla="*/ 1265167 h 6858000"/>
              <a:gd name="connsiteX90" fmla="*/ 4502727 w 11795125"/>
              <a:gd name="connsiteY90" fmla="*/ 1313334 h 6858000"/>
              <a:gd name="connsiteX91" fmla="*/ 3957947 w 11795125"/>
              <a:gd name="connsiteY91" fmla="*/ 1311968 h 6858000"/>
              <a:gd name="connsiteX92" fmla="*/ 3873354 w 11795125"/>
              <a:gd name="connsiteY92" fmla="*/ 1264134 h 6858000"/>
              <a:gd name="connsiteX93" fmla="*/ 3600372 w 11795125"/>
              <a:gd name="connsiteY93" fmla="*/ 791315 h 6858000"/>
              <a:gd name="connsiteX94" fmla="*/ 3600653 w 11795125"/>
              <a:gd name="connsiteY94" fmla="*/ 693116 h 6858000"/>
              <a:gd name="connsiteX95" fmla="*/ 3872449 w 11795125"/>
              <a:gd name="connsiteY95" fmla="*/ 221662 h 6858000"/>
              <a:gd name="connsiteX96" fmla="*/ 3955878 w 11795125"/>
              <a:gd name="connsiteY96" fmla="*/ 173494 h 6858000"/>
              <a:gd name="connsiteX97" fmla="*/ 3852283 w 11795125"/>
              <a:gd name="connsiteY97" fmla="*/ 0 h 6858000"/>
              <a:gd name="connsiteX98" fmla="*/ 6130031 w 11795125"/>
              <a:gd name="connsiteY98" fmla="*/ 0 h 6858000"/>
              <a:gd name="connsiteX99" fmla="*/ 6102465 w 11795125"/>
              <a:gd name="connsiteY99" fmla="*/ 36730 h 6858000"/>
              <a:gd name="connsiteX100" fmla="*/ 5879948 w 11795125"/>
              <a:gd name="connsiteY100" fmla="*/ 127724 h 6858000"/>
              <a:gd name="connsiteX101" fmla="*/ 4102884 w 11795125"/>
              <a:gd name="connsiteY101" fmla="*/ 123270 h 6858000"/>
              <a:gd name="connsiteX102" fmla="*/ 3877665 w 11795125"/>
              <a:gd name="connsiteY102" fmla="*/ 32818 h 6858000"/>
              <a:gd name="connsiteX103" fmla="*/ 0 w 11795125"/>
              <a:gd name="connsiteY103" fmla="*/ 0 h 6858000"/>
              <a:gd name="connsiteX104" fmla="*/ 3781476 w 11795125"/>
              <a:gd name="connsiteY104" fmla="*/ 0 h 6858000"/>
              <a:gd name="connsiteX105" fmla="*/ 3800985 w 11795125"/>
              <a:gd name="connsiteY105" fmla="*/ 47617 h 6858000"/>
              <a:gd name="connsiteX106" fmla="*/ 3766711 w 11795125"/>
              <a:gd name="connsiteY106" fmla="*/ 287889 h 6858000"/>
              <a:gd name="connsiteX107" fmla="*/ 2882037 w 11795125"/>
              <a:gd name="connsiteY107" fmla="*/ 1829098 h 6858000"/>
              <a:gd name="connsiteX108" fmla="*/ 2609888 w 11795125"/>
              <a:gd name="connsiteY108" fmla="*/ 1986223 h 6858000"/>
              <a:gd name="connsiteX109" fmla="*/ 832823 w 11795125"/>
              <a:gd name="connsiteY109" fmla="*/ 1981768 h 6858000"/>
              <a:gd name="connsiteX110" fmla="*/ 556879 w 11795125"/>
              <a:gd name="connsiteY110" fmla="*/ 1825733 h 6858000"/>
              <a:gd name="connsiteX111" fmla="*/ 79254 w 11795125"/>
              <a:gd name="connsiteY111" fmla="*/ 998462 h 6858000"/>
              <a:gd name="connsiteX112" fmla="*/ 0 w 11795125"/>
              <a:gd name="connsiteY112" fmla="*/ 8611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1795125" h="6858000">
                <a:moveTo>
                  <a:pt x="4729712" y="4417922"/>
                </a:moveTo>
                <a:cubicBezTo>
                  <a:pt x="4729712" y="4417922"/>
                  <a:pt x="4729712" y="4417922"/>
                  <a:pt x="7234278" y="4419507"/>
                </a:cubicBezTo>
                <a:cubicBezTo>
                  <a:pt x="7396730" y="4419716"/>
                  <a:pt x="7544918" y="4503359"/>
                  <a:pt x="7626325" y="4644358"/>
                </a:cubicBezTo>
                <a:cubicBezTo>
                  <a:pt x="7626325" y="4644358"/>
                  <a:pt x="7626325" y="4644358"/>
                  <a:pt x="8882694" y="6820455"/>
                </a:cubicBezTo>
                <a:lnTo>
                  <a:pt x="8898077" y="6858000"/>
                </a:lnTo>
                <a:lnTo>
                  <a:pt x="3070863" y="6858000"/>
                </a:lnTo>
                <a:lnTo>
                  <a:pt x="3094823" y="6809422"/>
                </a:lnTo>
                <a:cubicBezTo>
                  <a:pt x="3094823" y="6809422"/>
                  <a:pt x="3094823" y="6809422"/>
                  <a:pt x="4345735" y="4639611"/>
                </a:cubicBezTo>
                <a:cubicBezTo>
                  <a:pt x="4422097" y="4501523"/>
                  <a:pt x="4571941" y="4415010"/>
                  <a:pt x="4729712" y="4417922"/>
                </a:cubicBezTo>
                <a:close/>
                <a:moveTo>
                  <a:pt x="2031302" y="2039301"/>
                </a:moveTo>
                <a:cubicBezTo>
                  <a:pt x="2031302" y="2039301"/>
                  <a:pt x="2031302" y="2039301"/>
                  <a:pt x="2747265" y="2039754"/>
                </a:cubicBezTo>
                <a:cubicBezTo>
                  <a:pt x="2793703" y="2039814"/>
                  <a:pt x="2836066" y="2063724"/>
                  <a:pt x="2859337" y="2104031"/>
                </a:cubicBezTo>
                <a:cubicBezTo>
                  <a:pt x="2859337" y="2104031"/>
                  <a:pt x="2859337" y="2104031"/>
                  <a:pt x="3218486" y="2726096"/>
                </a:cubicBezTo>
                <a:cubicBezTo>
                  <a:pt x="3240981" y="2765058"/>
                  <a:pt x="3241283" y="2815045"/>
                  <a:pt x="3217340" y="2853948"/>
                </a:cubicBezTo>
                <a:cubicBezTo>
                  <a:pt x="3217340" y="2853948"/>
                  <a:pt x="3217340" y="2853948"/>
                  <a:pt x="2860527" y="3475560"/>
                </a:cubicBezTo>
                <a:cubicBezTo>
                  <a:pt x="2838697" y="3515034"/>
                  <a:pt x="2795862" y="3539765"/>
                  <a:pt x="2750762" y="3538933"/>
                </a:cubicBezTo>
                <a:cubicBezTo>
                  <a:pt x="2750762" y="3538933"/>
                  <a:pt x="2750762" y="3538933"/>
                  <a:pt x="2034023" y="3537136"/>
                </a:cubicBezTo>
                <a:cubicBezTo>
                  <a:pt x="1988359" y="3538420"/>
                  <a:pt x="1945223" y="3513165"/>
                  <a:pt x="1922728" y="3474202"/>
                </a:cubicBezTo>
                <a:cubicBezTo>
                  <a:pt x="1922728" y="3474202"/>
                  <a:pt x="1922728" y="3474202"/>
                  <a:pt x="1563578" y="2852137"/>
                </a:cubicBezTo>
                <a:cubicBezTo>
                  <a:pt x="1540307" y="2811831"/>
                  <a:pt x="1540780" y="2763190"/>
                  <a:pt x="1563948" y="2722942"/>
                </a:cubicBezTo>
                <a:cubicBezTo>
                  <a:pt x="1563948" y="2722942"/>
                  <a:pt x="1563948" y="2722942"/>
                  <a:pt x="1921537" y="2102674"/>
                </a:cubicBezTo>
                <a:cubicBezTo>
                  <a:pt x="1943366" y="2063199"/>
                  <a:pt x="1986202" y="2038468"/>
                  <a:pt x="2031302" y="2039301"/>
                </a:cubicBezTo>
                <a:close/>
                <a:moveTo>
                  <a:pt x="9343478" y="1795745"/>
                </a:moveTo>
                <a:cubicBezTo>
                  <a:pt x="9343478" y="1795745"/>
                  <a:pt x="9343478" y="1795745"/>
                  <a:pt x="11620502" y="1797185"/>
                </a:cubicBezTo>
                <a:lnTo>
                  <a:pt x="11795125" y="1797296"/>
                </a:lnTo>
                <a:lnTo>
                  <a:pt x="11795125" y="6858000"/>
                </a:lnTo>
                <a:lnTo>
                  <a:pt x="8996698" y="6858000"/>
                </a:lnTo>
                <a:lnTo>
                  <a:pt x="8963663" y="6815289"/>
                </a:lnTo>
                <a:cubicBezTo>
                  <a:pt x="8963663" y="6815289"/>
                  <a:pt x="8963663" y="6815289"/>
                  <a:pt x="7707295" y="4639193"/>
                </a:cubicBezTo>
                <a:cubicBezTo>
                  <a:pt x="7625888" y="4498193"/>
                  <a:pt x="7627546" y="4328036"/>
                  <a:pt x="7708590" y="4187244"/>
                </a:cubicBezTo>
                <a:cubicBezTo>
                  <a:pt x="7708590" y="4187244"/>
                  <a:pt x="7708590" y="4187244"/>
                  <a:pt x="8959501" y="2017434"/>
                </a:cubicBezTo>
                <a:cubicBezTo>
                  <a:pt x="9035863" y="1879345"/>
                  <a:pt x="9185707" y="1792833"/>
                  <a:pt x="9343478" y="1795745"/>
                </a:cubicBezTo>
                <a:close/>
                <a:moveTo>
                  <a:pt x="3102644" y="1739841"/>
                </a:moveTo>
                <a:cubicBezTo>
                  <a:pt x="3102644" y="1739841"/>
                  <a:pt x="3102644" y="1739841"/>
                  <a:pt x="3385876" y="1740020"/>
                </a:cubicBezTo>
                <a:cubicBezTo>
                  <a:pt x="3404247" y="1740043"/>
                  <a:pt x="3421005" y="1749503"/>
                  <a:pt x="3430211" y="1765448"/>
                </a:cubicBezTo>
                <a:cubicBezTo>
                  <a:pt x="3430211" y="1765448"/>
                  <a:pt x="3430211" y="1765448"/>
                  <a:pt x="3572289" y="2011533"/>
                </a:cubicBezTo>
                <a:cubicBezTo>
                  <a:pt x="3581188" y="2026948"/>
                  <a:pt x="3581308" y="2046721"/>
                  <a:pt x="3571836" y="2062111"/>
                </a:cubicBezTo>
                <a:cubicBezTo>
                  <a:pt x="3571836" y="2062111"/>
                  <a:pt x="3571836" y="2062111"/>
                  <a:pt x="3430681" y="2308019"/>
                </a:cubicBezTo>
                <a:cubicBezTo>
                  <a:pt x="3422046" y="2323634"/>
                  <a:pt x="3405101" y="2333418"/>
                  <a:pt x="3387260" y="2333088"/>
                </a:cubicBezTo>
                <a:cubicBezTo>
                  <a:pt x="3387260" y="2333088"/>
                  <a:pt x="3387260" y="2333088"/>
                  <a:pt x="3103720" y="2332378"/>
                </a:cubicBezTo>
                <a:cubicBezTo>
                  <a:pt x="3085656" y="2332886"/>
                  <a:pt x="3068592" y="2322895"/>
                  <a:pt x="3059693" y="2307481"/>
                </a:cubicBezTo>
                <a:cubicBezTo>
                  <a:pt x="3059693" y="2307481"/>
                  <a:pt x="3059693" y="2307481"/>
                  <a:pt x="2917615" y="2061395"/>
                </a:cubicBezTo>
                <a:cubicBezTo>
                  <a:pt x="2908409" y="2045450"/>
                  <a:pt x="2908596" y="2026208"/>
                  <a:pt x="2917761" y="2010286"/>
                </a:cubicBezTo>
                <a:cubicBezTo>
                  <a:pt x="2917761" y="2010286"/>
                  <a:pt x="2917761" y="2010286"/>
                  <a:pt x="3059222" y="1764910"/>
                </a:cubicBezTo>
                <a:cubicBezTo>
                  <a:pt x="3067857" y="1749295"/>
                  <a:pt x="3084803" y="1739511"/>
                  <a:pt x="3102644" y="1739841"/>
                </a:cubicBezTo>
                <a:close/>
                <a:moveTo>
                  <a:pt x="3522963" y="1598675"/>
                </a:moveTo>
                <a:cubicBezTo>
                  <a:pt x="3522963" y="1598675"/>
                  <a:pt x="3522963" y="1598675"/>
                  <a:pt x="3625194" y="1598740"/>
                </a:cubicBezTo>
                <a:cubicBezTo>
                  <a:pt x="3631826" y="1598748"/>
                  <a:pt x="3637874" y="1602162"/>
                  <a:pt x="3641197" y="1607918"/>
                </a:cubicBezTo>
                <a:cubicBezTo>
                  <a:pt x="3641197" y="1607918"/>
                  <a:pt x="3641197" y="1607918"/>
                  <a:pt x="3692479" y="1696742"/>
                </a:cubicBezTo>
                <a:cubicBezTo>
                  <a:pt x="3695691" y="1702305"/>
                  <a:pt x="3695735" y="1709443"/>
                  <a:pt x="3692315" y="1714998"/>
                </a:cubicBezTo>
                <a:cubicBezTo>
                  <a:pt x="3692315" y="1714998"/>
                  <a:pt x="3692315" y="1714998"/>
                  <a:pt x="3641367" y="1803757"/>
                </a:cubicBezTo>
                <a:cubicBezTo>
                  <a:pt x="3638250" y="1809393"/>
                  <a:pt x="3632134" y="1812924"/>
                  <a:pt x="3625694" y="1812806"/>
                </a:cubicBezTo>
                <a:cubicBezTo>
                  <a:pt x="3625694" y="1812806"/>
                  <a:pt x="3625694" y="1812806"/>
                  <a:pt x="3523352" y="1812549"/>
                </a:cubicBezTo>
                <a:cubicBezTo>
                  <a:pt x="3516832" y="1812733"/>
                  <a:pt x="3510671" y="1809127"/>
                  <a:pt x="3507459" y="1803563"/>
                </a:cubicBezTo>
                <a:cubicBezTo>
                  <a:pt x="3507459" y="1803563"/>
                  <a:pt x="3507459" y="1803563"/>
                  <a:pt x="3456177" y="1714739"/>
                </a:cubicBezTo>
                <a:cubicBezTo>
                  <a:pt x="3452854" y="1708984"/>
                  <a:pt x="3452922" y="1702038"/>
                  <a:pt x="3456230" y="1696292"/>
                </a:cubicBezTo>
                <a:cubicBezTo>
                  <a:pt x="3456230" y="1696292"/>
                  <a:pt x="3456230" y="1696292"/>
                  <a:pt x="3507290" y="1607724"/>
                </a:cubicBezTo>
                <a:cubicBezTo>
                  <a:pt x="3510406" y="1602087"/>
                  <a:pt x="3516523" y="1598556"/>
                  <a:pt x="3522963" y="1598675"/>
                </a:cubicBezTo>
                <a:close/>
                <a:moveTo>
                  <a:pt x="4199803" y="1370724"/>
                </a:moveTo>
                <a:cubicBezTo>
                  <a:pt x="4199803" y="1370724"/>
                  <a:pt x="4199803" y="1370724"/>
                  <a:pt x="4537019" y="1370938"/>
                </a:cubicBezTo>
                <a:cubicBezTo>
                  <a:pt x="4558892" y="1370965"/>
                  <a:pt x="4578843" y="1382227"/>
                  <a:pt x="4589804" y="1401211"/>
                </a:cubicBezTo>
                <a:cubicBezTo>
                  <a:pt x="4589804" y="1401211"/>
                  <a:pt x="4589804" y="1401211"/>
                  <a:pt x="4758963" y="1694203"/>
                </a:cubicBezTo>
                <a:cubicBezTo>
                  <a:pt x="4769558" y="1712554"/>
                  <a:pt x="4769700" y="1736097"/>
                  <a:pt x="4758423" y="1754421"/>
                </a:cubicBezTo>
                <a:cubicBezTo>
                  <a:pt x="4758423" y="1754421"/>
                  <a:pt x="4758423" y="1754421"/>
                  <a:pt x="4590365" y="2047199"/>
                </a:cubicBezTo>
                <a:cubicBezTo>
                  <a:pt x="4580083" y="2065790"/>
                  <a:pt x="4559908" y="2077438"/>
                  <a:pt x="4538665" y="2077046"/>
                </a:cubicBezTo>
                <a:cubicBezTo>
                  <a:pt x="4538665" y="2077046"/>
                  <a:pt x="4538665" y="2077046"/>
                  <a:pt x="4201084" y="2076201"/>
                </a:cubicBezTo>
                <a:cubicBezTo>
                  <a:pt x="4179577" y="2076805"/>
                  <a:pt x="4159259" y="2064910"/>
                  <a:pt x="4148664" y="2046559"/>
                </a:cubicBezTo>
                <a:cubicBezTo>
                  <a:pt x="4148664" y="2046559"/>
                  <a:pt x="4148664" y="2046559"/>
                  <a:pt x="3979505" y="1753567"/>
                </a:cubicBezTo>
                <a:cubicBezTo>
                  <a:pt x="3968545" y="1734583"/>
                  <a:pt x="3968768" y="1711673"/>
                  <a:pt x="3979680" y="1692718"/>
                </a:cubicBezTo>
                <a:cubicBezTo>
                  <a:pt x="3979680" y="1692718"/>
                  <a:pt x="3979680" y="1692718"/>
                  <a:pt x="4148104" y="1400573"/>
                </a:cubicBezTo>
                <a:cubicBezTo>
                  <a:pt x="4158385" y="1381980"/>
                  <a:pt x="4178560" y="1370332"/>
                  <a:pt x="4199803" y="1370724"/>
                </a:cubicBezTo>
                <a:close/>
                <a:moveTo>
                  <a:pt x="3525946" y="1141304"/>
                </a:moveTo>
                <a:cubicBezTo>
                  <a:pt x="3525946" y="1141304"/>
                  <a:pt x="3525946" y="1141304"/>
                  <a:pt x="3719554" y="1141427"/>
                </a:cubicBezTo>
                <a:cubicBezTo>
                  <a:pt x="3732112" y="1141443"/>
                  <a:pt x="3743567" y="1147909"/>
                  <a:pt x="3749860" y="1158808"/>
                </a:cubicBezTo>
                <a:cubicBezTo>
                  <a:pt x="3749860" y="1158808"/>
                  <a:pt x="3749860" y="1158808"/>
                  <a:pt x="3846980" y="1327024"/>
                </a:cubicBezTo>
                <a:cubicBezTo>
                  <a:pt x="3853063" y="1337561"/>
                  <a:pt x="3853144" y="1351077"/>
                  <a:pt x="3846670" y="1361598"/>
                </a:cubicBezTo>
                <a:cubicBezTo>
                  <a:pt x="3846670" y="1361598"/>
                  <a:pt x="3846670" y="1361598"/>
                  <a:pt x="3750182" y="1529691"/>
                </a:cubicBezTo>
                <a:cubicBezTo>
                  <a:pt x="3744279" y="1540366"/>
                  <a:pt x="3732695" y="1547054"/>
                  <a:pt x="3720499" y="1546828"/>
                </a:cubicBezTo>
                <a:cubicBezTo>
                  <a:pt x="3720499" y="1546828"/>
                  <a:pt x="3720499" y="1546828"/>
                  <a:pt x="3526682" y="1546343"/>
                </a:cubicBezTo>
                <a:cubicBezTo>
                  <a:pt x="3514334" y="1546689"/>
                  <a:pt x="3502669" y="1539861"/>
                  <a:pt x="3496586" y="1529324"/>
                </a:cubicBezTo>
                <a:cubicBezTo>
                  <a:pt x="3496586" y="1529324"/>
                  <a:pt x="3496586" y="1529324"/>
                  <a:pt x="3399466" y="1361108"/>
                </a:cubicBezTo>
                <a:cubicBezTo>
                  <a:pt x="3393173" y="1350208"/>
                  <a:pt x="3393302" y="1337055"/>
                  <a:pt x="3399566" y="1326172"/>
                </a:cubicBezTo>
                <a:cubicBezTo>
                  <a:pt x="3399566" y="1326172"/>
                  <a:pt x="3399566" y="1326172"/>
                  <a:pt x="3496264" y="1158441"/>
                </a:cubicBezTo>
                <a:cubicBezTo>
                  <a:pt x="3502167" y="1147767"/>
                  <a:pt x="3513750" y="1141079"/>
                  <a:pt x="3525946" y="1141304"/>
                </a:cubicBezTo>
                <a:close/>
                <a:moveTo>
                  <a:pt x="3955878" y="173494"/>
                </a:moveTo>
                <a:cubicBezTo>
                  <a:pt x="3955878" y="173494"/>
                  <a:pt x="3955878" y="173494"/>
                  <a:pt x="4500068" y="173838"/>
                </a:cubicBezTo>
                <a:cubicBezTo>
                  <a:pt x="4535365" y="173884"/>
                  <a:pt x="4567564" y="192057"/>
                  <a:pt x="4585252" y="222694"/>
                </a:cubicBezTo>
                <a:cubicBezTo>
                  <a:pt x="4585252" y="222694"/>
                  <a:pt x="4585252" y="222694"/>
                  <a:pt x="4858234" y="695514"/>
                </a:cubicBezTo>
                <a:cubicBezTo>
                  <a:pt x="4875332" y="725128"/>
                  <a:pt x="4875562" y="763121"/>
                  <a:pt x="4857363" y="792690"/>
                </a:cubicBezTo>
                <a:cubicBezTo>
                  <a:pt x="4857363" y="792690"/>
                  <a:pt x="4857363" y="792690"/>
                  <a:pt x="4586156" y="1265167"/>
                </a:cubicBezTo>
                <a:cubicBezTo>
                  <a:pt x="4569564" y="1295169"/>
                  <a:pt x="4537006" y="1313967"/>
                  <a:pt x="4502727" y="1313334"/>
                </a:cubicBezTo>
                <a:cubicBezTo>
                  <a:pt x="4502727" y="1313334"/>
                  <a:pt x="4502727" y="1313334"/>
                  <a:pt x="3957947" y="1311968"/>
                </a:cubicBezTo>
                <a:cubicBezTo>
                  <a:pt x="3923239" y="1312944"/>
                  <a:pt x="3890452" y="1293749"/>
                  <a:pt x="3873354" y="1264134"/>
                </a:cubicBezTo>
                <a:cubicBezTo>
                  <a:pt x="3873354" y="1264134"/>
                  <a:pt x="3873354" y="1264134"/>
                  <a:pt x="3600372" y="791315"/>
                </a:cubicBezTo>
                <a:cubicBezTo>
                  <a:pt x="3582684" y="760678"/>
                  <a:pt x="3583043" y="723707"/>
                  <a:pt x="3600653" y="693116"/>
                </a:cubicBezTo>
                <a:cubicBezTo>
                  <a:pt x="3600653" y="693116"/>
                  <a:pt x="3600653" y="693116"/>
                  <a:pt x="3872449" y="221662"/>
                </a:cubicBezTo>
                <a:cubicBezTo>
                  <a:pt x="3889041" y="191658"/>
                  <a:pt x="3921599" y="172861"/>
                  <a:pt x="3955878" y="173494"/>
                </a:cubicBezTo>
                <a:close/>
                <a:moveTo>
                  <a:pt x="3852283" y="0"/>
                </a:moveTo>
                <a:lnTo>
                  <a:pt x="6130031" y="0"/>
                </a:lnTo>
                <a:lnTo>
                  <a:pt x="6102465" y="36730"/>
                </a:lnTo>
                <a:cubicBezTo>
                  <a:pt x="6044520" y="95168"/>
                  <a:pt x="5963814" y="129272"/>
                  <a:pt x="5879948" y="127724"/>
                </a:cubicBezTo>
                <a:cubicBezTo>
                  <a:pt x="5879948" y="127724"/>
                  <a:pt x="5879948" y="127724"/>
                  <a:pt x="4102884" y="123270"/>
                </a:cubicBezTo>
                <a:cubicBezTo>
                  <a:pt x="4017972" y="125657"/>
                  <a:pt x="3936583" y="91034"/>
                  <a:pt x="3877665" y="32818"/>
                </a:cubicBezTo>
                <a:close/>
                <a:moveTo>
                  <a:pt x="0" y="0"/>
                </a:moveTo>
                <a:lnTo>
                  <a:pt x="3781476" y="0"/>
                </a:lnTo>
                <a:lnTo>
                  <a:pt x="3800985" y="47617"/>
                </a:lnTo>
                <a:cubicBezTo>
                  <a:pt x="3821943" y="127749"/>
                  <a:pt x="3811234" y="215546"/>
                  <a:pt x="3766711" y="287889"/>
                </a:cubicBezTo>
                <a:cubicBezTo>
                  <a:pt x="3766711" y="287889"/>
                  <a:pt x="3766711" y="287889"/>
                  <a:pt x="2882037" y="1829098"/>
                </a:cubicBezTo>
                <a:cubicBezTo>
                  <a:pt x="2827913" y="1926970"/>
                  <a:pt x="2721708" y="1988287"/>
                  <a:pt x="2609888" y="1986223"/>
                </a:cubicBezTo>
                <a:cubicBezTo>
                  <a:pt x="2609888" y="1986223"/>
                  <a:pt x="2609888" y="1986223"/>
                  <a:pt x="832823" y="1981768"/>
                </a:cubicBezTo>
                <a:cubicBezTo>
                  <a:pt x="719607" y="1984952"/>
                  <a:pt x="612654" y="1922338"/>
                  <a:pt x="556879" y="1825733"/>
                </a:cubicBezTo>
                <a:cubicBezTo>
                  <a:pt x="556879" y="1825733"/>
                  <a:pt x="556879" y="1825733"/>
                  <a:pt x="79254" y="998462"/>
                </a:cubicBezTo>
                <a:lnTo>
                  <a:pt x="0" y="8611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864000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divider 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273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481149" y="1684742"/>
            <a:ext cx="4904790" cy="433376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64B33BB-8F3A-42CE-BBDA-D08AA3266737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282692" y="432000"/>
            <a:ext cx="5511800" cy="5760000"/>
          </a:xfrm>
          <a:custGeom>
            <a:avLst/>
            <a:gdLst>
              <a:gd name="connsiteX0" fmla="*/ 193823 w 5511800"/>
              <a:gd name="connsiteY0" fmla="*/ 0 h 5760000"/>
              <a:gd name="connsiteX1" fmla="*/ 5511800 w 5511800"/>
              <a:gd name="connsiteY1" fmla="*/ 0 h 5760000"/>
              <a:gd name="connsiteX2" fmla="*/ 5511800 w 5511800"/>
              <a:gd name="connsiteY2" fmla="*/ 5760000 h 5760000"/>
              <a:gd name="connsiteX3" fmla="*/ 193823 w 5511800"/>
              <a:gd name="connsiteY3" fmla="*/ 5760000 h 5760000"/>
              <a:gd name="connsiteX4" fmla="*/ 3937 w 5511800"/>
              <a:gd name="connsiteY4" fmla="*/ 5605239 h 5760000"/>
              <a:gd name="connsiteX5" fmla="*/ 0 w 5511800"/>
              <a:gd name="connsiteY5" fmla="*/ 5566186 h 5760000"/>
              <a:gd name="connsiteX6" fmla="*/ 0 w 5511800"/>
              <a:gd name="connsiteY6" fmla="*/ 193814 h 5760000"/>
              <a:gd name="connsiteX7" fmla="*/ 3937 w 5511800"/>
              <a:gd name="connsiteY7" fmla="*/ 154762 h 5760000"/>
              <a:gd name="connsiteX8" fmla="*/ 193823 w 5511800"/>
              <a:gd name="connsiteY8" fmla="*/ 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11800" h="5760000">
                <a:moveTo>
                  <a:pt x="193823" y="0"/>
                </a:moveTo>
                <a:lnTo>
                  <a:pt x="5511800" y="0"/>
                </a:lnTo>
                <a:lnTo>
                  <a:pt x="5511800" y="5760000"/>
                </a:lnTo>
                <a:lnTo>
                  <a:pt x="193823" y="5760000"/>
                </a:lnTo>
                <a:cubicBezTo>
                  <a:pt x="100158" y="5760000"/>
                  <a:pt x="22011" y="5693561"/>
                  <a:pt x="3937" y="5605239"/>
                </a:cubicBezTo>
                <a:lnTo>
                  <a:pt x="0" y="5566186"/>
                </a:lnTo>
                <a:lnTo>
                  <a:pt x="0" y="193814"/>
                </a:lnTo>
                <a:lnTo>
                  <a:pt x="3937" y="154762"/>
                </a:lnTo>
                <a:cubicBezTo>
                  <a:pt x="22011" y="66440"/>
                  <a:pt x="100158" y="0"/>
                  <a:pt x="193823" y="0"/>
                </a:cubicBezTo>
                <a:close/>
              </a:path>
            </a:pathLst>
          </a:custGeom>
        </p:spPr>
        <p:txBody>
          <a:bodyPr wrap="square" tIns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16292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12170" y="237629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1317B12-44C8-4227-9EB8-973D2226E63F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812420" y="117614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AD2255F-36DA-4BDE-B54D-F94F14B68B6C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812419" y="3552739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829556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CD92D281-07CD-478F-9BF5-BA7D43439A3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B2C53265-8805-42B3-82B4-151EFBC4273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D0111EB4-98AF-4EB7-878B-31FD32A9514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33809002-30A9-49C0-BE36-B14DD1E4D87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FFD5C582-B212-4ADA-AB1B-0481AA39C3A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1771313" cy="619125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BC3BEE7-44AC-45BC-B4E7-93E3454EB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0687" y="5066452"/>
            <a:ext cx="4459766" cy="539345"/>
          </a:xfrm>
          <a:prstGeom prst="roundRect">
            <a:avLst>
              <a:gd name="adj" fmla="val 10086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108000" rIns="180000" bIns="0" anchor="t"/>
          <a:lstStyle>
            <a:lvl1pPr algn="l">
              <a:lnSpc>
                <a:spcPct val="100000"/>
              </a:lnSpc>
              <a:defRPr sz="1800" b="0" spc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r>
              <a:rPr lang="en-US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18" Type="http://schemas.openxmlformats.org/officeDocument/2006/relationships/slideLayout" Target="../slideLayouts/slideLayout18.xml" /><Relationship Id="rId3" Type="http://schemas.openxmlformats.org/officeDocument/2006/relationships/slideLayout" Target="../slideLayouts/slideLayout3.xml" /><Relationship Id="rId21" Type="http://schemas.openxmlformats.org/officeDocument/2006/relationships/slideLayout" Target="../slideLayouts/slideLayout21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slideLayout" Target="../slideLayouts/slideLayout17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20" Type="http://schemas.openxmlformats.org/officeDocument/2006/relationships/slideLayout" Target="../slideLayouts/slideLayout20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23" Type="http://schemas.openxmlformats.org/officeDocument/2006/relationships/theme" Target="../theme/theme1.xml" /><Relationship Id="rId10" Type="http://schemas.openxmlformats.org/officeDocument/2006/relationships/slideLayout" Target="../slideLayouts/slideLayout10.xml" /><Relationship Id="rId19" Type="http://schemas.openxmlformats.org/officeDocument/2006/relationships/slideLayout" Target="../slideLayouts/slideLayout19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Relationship Id="rId22" Type="http://schemas.openxmlformats.org/officeDocument/2006/relationships/slideLayout" Target="../slideLayouts/slideLayout22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0E81F30-8FC8-4841-8404-4DC79218B945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83D29F65-481C-4C80-BB65-121E5AED26B5}"/>
              </a:ext>
            </a:extLst>
          </p:cNvPr>
          <p:cNvSpPr/>
          <p:nvPr userDrawn="1"/>
        </p:nvSpPr>
        <p:spPr>
          <a:xfrm>
            <a:off x="11844618" y="6249961"/>
            <a:ext cx="230420" cy="460402"/>
          </a:xfrm>
          <a:prstGeom prst="roundRect">
            <a:avLst>
              <a:gd name="adj" fmla="val 7366"/>
            </a:avLst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6C03AE-289A-4BCC-971C-3400028C8764}"/>
              </a:ext>
            </a:extLst>
          </p:cNvPr>
          <p:cNvSpPr/>
          <p:nvPr userDrawn="1"/>
        </p:nvSpPr>
        <p:spPr>
          <a:xfrm rot="5400000">
            <a:off x="8694713" y="3406143"/>
            <a:ext cx="6857999" cy="4572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alpha val="0"/>
                </a:schemeClr>
              </a:gs>
              <a:gs pos="100000">
                <a:schemeClr val="bg1">
                  <a:lumMod val="65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27656" y="6277243"/>
            <a:ext cx="464344" cy="400188"/>
          </a:xfrm>
          <a:prstGeom prst="roundRect">
            <a:avLst>
              <a:gd name="adj" fmla="val 9526"/>
            </a:avLst>
          </a:prstGeom>
          <a:gradFill>
            <a:gsLst>
              <a:gs pos="20000">
                <a:schemeClr val="tx1">
                  <a:lumMod val="75000"/>
                  <a:lumOff val="25000"/>
                </a:schemeClr>
              </a:gs>
              <a:gs pos="82000">
                <a:schemeClr val="tx1"/>
              </a:gs>
            </a:gsLst>
            <a:lin ang="3000000" scaled="0"/>
          </a:gradFill>
          <a:ln w="6350">
            <a:solidFill>
              <a:schemeClr val="accent1"/>
            </a:solidFill>
          </a:ln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49" r:id="rId2"/>
    <p:sldLayoutId id="2147483662" r:id="rId3"/>
    <p:sldLayoutId id="2147483663" r:id="rId4"/>
    <p:sldLayoutId id="2147483658" r:id="rId5"/>
    <p:sldLayoutId id="2147483665" r:id="rId6"/>
    <p:sldLayoutId id="2147483666" r:id="rId7"/>
    <p:sldLayoutId id="2147483659" r:id="rId8"/>
    <p:sldLayoutId id="2147483660" r:id="rId9"/>
    <p:sldLayoutId id="2147483664" r:id="rId10"/>
    <p:sldLayoutId id="2147483656" r:id="rId11"/>
    <p:sldLayoutId id="2147483657" r:id="rId12"/>
    <p:sldLayoutId id="2147483667" r:id="rId13"/>
    <p:sldLayoutId id="2147483668" r:id="rId14"/>
    <p:sldLayoutId id="2147483650" r:id="rId15"/>
    <p:sldLayoutId id="2147483652" r:id="rId16"/>
    <p:sldLayoutId id="2147483669" r:id="rId17"/>
    <p:sldLayoutId id="2147483671" r:id="rId18"/>
    <p:sldLayoutId id="2147483672" r:id="rId19"/>
    <p:sldLayoutId id="2147483670" r:id="rId20"/>
    <p:sldLayoutId id="2147483673" r:id="rId21"/>
    <p:sldLayoutId id="2147483655" r:id="rId2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 /><Relationship Id="rId2" Type="http://schemas.openxmlformats.org/officeDocument/2006/relationships/image" Target="../media/image9.jpg" /><Relationship Id="rId1" Type="http://schemas.openxmlformats.org/officeDocument/2006/relationships/slideLayout" Target="../slideLayouts/slideLayout15.xml" /><Relationship Id="rId5" Type="http://schemas.openxmlformats.org/officeDocument/2006/relationships/image" Target="../media/image12.jpg" /><Relationship Id="rId4" Type="http://schemas.openxmlformats.org/officeDocument/2006/relationships/image" Target="../media/image11.jpg" 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 /><Relationship Id="rId3" Type="http://schemas.openxmlformats.org/officeDocument/2006/relationships/diagramLayout" Target="../diagrams/layout4.xml" /><Relationship Id="rId7" Type="http://schemas.openxmlformats.org/officeDocument/2006/relationships/diagramData" Target="../diagrams/data5.xml" /><Relationship Id="rId2" Type="http://schemas.openxmlformats.org/officeDocument/2006/relationships/diagramData" Target="../diagrams/data4.xml" /><Relationship Id="rId1" Type="http://schemas.openxmlformats.org/officeDocument/2006/relationships/slideLayout" Target="../slideLayouts/slideLayout17.xml" /><Relationship Id="rId6" Type="http://schemas.microsoft.com/office/2007/relationships/diagramDrawing" Target="../diagrams/drawing4.xml" /><Relationship Id="rId11" Type="http://schemas.microsoft.com/office/2007/relationships/diagramDrawing" Target="../diagrams/drawing5.xml" /><Relationship Id="rId5" Type="http://schemas.openxmlformats.org/officeDocument/2006/relationships/diagramColors" Target="../diagrams/colors4.xml" /><Relationship Id="rId10" Type="http://schemas.openxmlformats.org/officeDocument/2006/relationships/diagramColors" Target="../diagrams/colors5.xml" /><Relationship Id="rId4" Type="http://schemas.openxmlformats.org/officeDocument/2006/relationships/diagramQuickStyle" Target="../diagrams/quickStyle4.xml" /><Relationship Id="rId9" Type="http://schemas.openxmlformats.org/officeDocument/2006/relationships/diagramQuickStyle" Target="../diagrams/quickStyle5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 /><Relationship Id="rId1" Type="http://schemas.openxmlformats.org/officeDocument/2006/relationships/slideLayout" Target="../slideLayouts/slideLayout9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10.xml" /><Relationship Id="rId5" Type="http://schemas.openxmlformats.org/officeDocument/2006/relationships/image" Target="../media/image5.png" /><Relationship Id="rId4" Type="http://schemas.openxmlformats.org/officeDocument/2006/relationships/image" Target="../media/image4.png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 /><Relationship Id="rId1" Type="http://schemas.openxmlformats.org/officeDocument/2006/relationships/slideLayout" Target="../slideLayouts/slideLayout3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 /><Relationship Id="rId1" Type="http://schemas.openxmlformats.org/officeDocument/2006/relationships/slideLayout" Target="../slideLayouts/slideLayout4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5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 /><Relationship Id="rId7" Type="http://schemas.microsoft.com/office/2007/relationships/diagramDrawing" Target="../diagrams/drawing1.xml" /><Relationship Id="rId2" Type="http://schemas.openxmlformats.org/officeDocument/2006/relationships/image" Target="../media/image8.gif" /><Relationship Id="rId1" Type="http://schemas.openxmlformats.org/officeDocument/2006/relationships/slideLayout" Target="../slideLayouts/slideLayout6.xml" /><Relationship Id="rId6" Type="http://schemas.openxmlformats.org/officeDocument/2006/relationships/diagramColors" Target="../diagrams/colors1.xml" /><Relationship Id="rId5" Type="http://schemas.openxmlformats.org/officeDocument/2006/relationships/diagramQuickStyle" Target="../diagrams/quickStyle1.xml" /><Relationship Id="rId4" Type="http://schemas.openxmlformats.org/officeDocument/2006/relationships/diagramLayout" Target="../diagrams/layout1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 /><Relationship Id="rId2" Type="http://schemas.openxmlformats.org/officeDocument/2006/relationships/diagramData" Target="../diagrams/data2.xml" /><Relationship Id="rId1" Type="http://schemas.openxmlformats.org/officeDocument/2006/relationships/slideLayout" Target="../slideLayouts/slideLayout18.xml" /><Relationship Id="rId6" Type="http://schemas.microsoft.com/office/2007/relationships/diagramDrawing" Target="../diagrams/drawing2.xml" /><Relationship Id="rId5" Type="http://schemas.openxmlformats.org/officeDocument/2006/relationships/diagramColors" Target="../diagrams/colors2.xml" /><Relationship Id="rId4" Type="http://schemas.openxmlformats.org/officeDocument/2006/relationships/diagramQuickStyle" Target="../diagrams/quickStyle2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 /><Relationship Id="rId2" Type="http://schemas.openxmlformats.org/officeDocument/2006/relationships/diagramData" Target="../diagrams/data3.xml" /><Relationship Id="rId1" Type="http://schemas.openxmlformats.org/officeDocument/2006/relationships/slideLayout" Target="../slideLayouts/slideLayout18.xml" /><Relationship Id="rId6" Type="http://schemas.microsoft.com/office/2007/relationships/diagramDrawing" Target="../diagrams/drawing3.xml" /><Relationship Id="rId5" Type="http://schemas.openxmlformats.org/officeDocument/2006/relationships/diagramColors" Target="../diagrams/colors3.xml" /><Relationship Id="rId4" Type="http://schemas.openxmlformats.org/officeDocument/2006/relationships/diagramQuickStyle" Target="../diagrams/quickStyle3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FE5D908F-BAEF-2843-BC2F-691696E72E1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/>
          <a:stretch/>
        </p:blipFill>
        <p:spPr>
          <a:xfrm>
            <a:off x="829764" y="-175847"/>
            <a:ext cx="11362236" cy="8893741"/>
          </a:xfr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EF238CB-AB58-4787-8F9C-A1C16929A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 flipH="1">
            <a:off x="-1" y="3914775"/>
            <a:ext cx="1481849" cy="2200275"/>
          </a:xfrm>
          <a:custGeom>
            <a:avLst/>
            <a:gdLst>
              <a:gd name="connsiteX0" fmla="*/ 1494549 w 1494549"/>
              <a:gd name="connsiteY0" fmla="*/ 0 h 2200275"/>
              <a:gd name="connsiteX1" fmla="*/ 100333 w 1494549"/>
              <a:gd name="connsiteY1" fmla="*/ 0 h 2200275"/>
              <a:gd name="connsiteX2" fmla="*/ 0 w 1494549"/>
              <a:gd name="connsiteY2" fmla="*/ 100333 h 2200275"/>
              <a:gd name="connsiteX3" fmla="*/ 0 w 1494549"/>
              <a:gd name="connsiteY3" fmla="*/ 2099942 h 2200275"/>
              <a:gd name="connsiteX4" fmla="*/ 100333 w 1494549"/>
              <a:gd name="connsiteY4" fmla="*/ 2200275 h 2200275"/>
              <a:gd name="connsiteX5" fmla="*/ 1494549 w 1494549"/>
              <a:gd name="connsiteY5" fmla="*/ 2200275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94549" h="2200275">
                <a:moveTo>
                  <a:pt x="1494549" y="0"/>
                </a:moveTo>
                <a:lnTo>
                  <a:pt x="100333" y="0"/>
                </a:lnTo>
                <a:cubicBezTo>
                  <a:pt x="44921" y="0"/>
                  <a:pt x="0" y="44921"/>
                  <a:pt x="0" y="100333"/>
                </a:cubicBezTo>
                <a:lnTo>
                  <a:pt x="0" y="2099942"/>
                </a:lnTo>
                <a:cubicBezTo>
                  <a:pt x="0" y="2155354"/>
                  <a:pt x="44921" y="2200275"/>
                  <a:pt x="100333" y="2200275"/>
                </a:cubicBezTo>
                <a:lnTo>
                  <a:pt x="1494549" y="2200275"/>
                </a:ln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8293" y="3114635"/>
            <a:ext cx="4459766" cy="2514635"/>
          </a:xfr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</a:gradFill>
          <a:ln>
            <a:solidFill>
              <a:schemeClr val="bg1">
                <a:lumMod val="50000"/>
              </a:schemeClr>
            </a:solidFill>
          </a:ln>
        </p:spPr>
        <p:txBody>
          <a:bodyPr/>
          <a:lstStyle/>
          <a:p>
            <a:r>
              <a:rPr lang="en-US" dirty="0"/>
              <a:t>Twimintel.ai	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4624645"/>
            <a:ext cx="4000500" cy="690752"/>
          </a:xfrm>
        </p:spPr>
        <p:txBody>
          <a:bodyPr/>
          <a:lstStyle/>
          <a:p>
            <a:r>
              <a:rPr lang="en-US" dirty="0"/>
              <a:t>Intelligence discovery made easy</a:t>
            </a: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545D50A1-D634-4325-B06C-5450FDF7B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1000837" y="5629270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BCEF0-9D1B-4703-8C50-57874B604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Visualize the information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613917F7-2F9B-432B-8585-F720875EB3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8878" y="1133376"/>
            <a:ext cx="5673051" cy="243724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FE7211-C5D0-4AE9-A285-48D842F6A75F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527828" y="6258299"/>
            <a:ext cx="464344" cy="400188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10</a:t>
            </a:fld>
            <a:endParaRPr lang="en-US" noProof="0" dirty="0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EB930EFF-D4F8-4ABD-8B2D-2D0B3C8588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9278" y="3661756"/>
            <a:ext cx="5673051" cy="2676303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5430B468-18A9-49BF-8D00-EF99045656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7350" y="1113447"/>
            <a:ext cx="5243435" cy="2457174"/>
          </a:xfrm>
          <a:prstGeom prst="rect">
            <a:avLst/>
          </a:prstGeom>
        </p:spPr>
      </p:pic>
      <p:pic>
        <p:nvPicPr>
          <p:cNvPr id="12" name="Picture 11" descr="A screenshot of a video game&#10;&#10;Description automatically generated">
            <a:extLst>
              <a:ext uri="{FF2B5EF4-FFF2-40B4-BE49-F238E27FC236}">
                <a16:creationId xmlns:a16="http://schemas.microsoft.com/office/drawing/2014/main" id="{54DF8E53-1CEC-4BBF-96FB-4FFA793812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154" y="3501541"/>
            <a:ext cx="5243435" cy="2996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541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70ABB-57D5-4221-A94D-EA5CF2F24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Improving the system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824AB05-3177-488B-BA33-185DBD4DB27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11</a:t>
            </a:fld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12C6F6-0A3B-40CF-A030-F227169257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Expand the corpus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A066B96-7124-4273-BA86-33FD3D76F7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N" dirty="0"/>
              <a:t>Improve the models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7EDEB474-7022-4A33-95EC-7083BE471436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630799313"/>
              </p:ext>
            </p:extLst>
          </p:nvPr>
        </p:nvGraphicFramePr>
        <p:xfrm>
          <a:off x="6338888" y="2487613"/>
          <a:ext cx="5432425" cy="3702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D11EDF4-6B90-45F1-AB59-E3CD67DA675E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106058651"/>
              </p:ext>
            </p:extLst>
          </p:nvPr>
        </p:nvGraphicFramePr>
        <p:xfrm>
          <a:off x="431800" y="2487613"/>
          <a:ext cx="5491163" cy="3702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3936156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FB15BC12-29C3-3D4B-805A-8A860D70CA6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-1" y="580757"/>
            <a:ext cx="12071830" cy="5295760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3888866-542D-43D4-BFE1-045D36351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 flipH="1">
            <a:off x="-1" y="5484584"/>
            <a:ext cx="691517" cy="1026777"/>
          </a:xfrm>
          <a:custGeom>
            <a:avLst/>
            <a:gdLst>
              <a:gd name="connsiteX0" fmla="*/ 1494549 w 1494549"/>
              <a:gd name="connsiteY0" fmla="*/ 0 h 2200275"/>
              <a:gd name="connsiteX1" fmla="*/ 100333 w 1494549"/>
              <a:gd name="connsiteY1" fmla="*/ 0 h 2200275"/>
              <a:gd name="connsiteX2" fmla="*/ 0 w 1494549"/>
              <a:gd name="connsiteY2" fmla="*/ 100333 h 2200275"/>
              <a:gd name="connsiteX3" fmla="*/ 0 w 1494549"/>
              <a:gd name="connsiteY3" fmla="*/ 2099942 h 2200275"/>
              <a:gd name="connsiteX4" fmla="*/ 100333 w 1494549"/>
              <a:gd name="connsiteY4" fmla="*/ 2200275 h 2200275"/>
              <a:gd name="connsiteX5" fmla="*/ 1494549 w 1494549"/>
              <a:gd name="connsiteY5" fmla="*/ 2200275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94549" h="2200275">
                <a:moveTo>
                  <a:pt x="1494549" y="0"/>
                </a:moveTo>
                <a:lnTo>
                  <a:pt x="100333" y="0"/>
                </a:lnTo>
                <a:cubicBezTo>
                  <a:pt x="44921" y="0"/>
                  <a:pt x="0" y="44921"/>
                  <a:pt x="0" y="100333"/>
                </a:cubicBezTo>
                <a:lnTo>
                  <a:pt x="0" y="2099942"/>
                </a:lnTo>
                <a:cubicBezTo>
                  <a:pt x="0" y="2155354"/>
                  <a:pt x="44921" y="2200275"/>
                  <a:pt x="100333" y="2200275"/>
                </a:cubicBezTo>
                <a:lnTo>
                  <a:pt x="1494549" y="2200275"/>
                </a:ln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667AA2A8-C66E-4F4C-A6E7-E7ABCE7E9E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463958" y="6281547"/>
            <a:ext cx="225306" cy="201048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D8744987-7958-44D9-AE6F-009CA4C088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0686" y="5737898"/>
            <a:ext cx="5675313" cy="539345"/>
          </a:xfrm>
        </p:spPr>
        <p:txBody>
          <a:bodyPr/>
          <a:lstStyle/>
          <a:p>
            <a:r>
              <a:rPr lang="en-US" dirty="0"/>
              <a:t>The whole process flow</a:t>
            </a: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ABF5B12D-6F10-4377-9094-B3E79ECB1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 flipV="1">
            <a:off x="463958" y="5531817"/>
            <a:ext cx="225306" cy="201048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A picture containing laptop, dark, computer, sky&#10;&#10;Description automatically generated">
            <a:extLst>
              <a:ext uri="{FF2B5EF4-FFF2-40B4-BE49-F238E27FC236}">
                <a16:creationId xmlns:a16="http://schemas.microsoft.com/office/drawing/2014/main" id="{2775D146-E553-4F1B-8B83-18EFEE9446A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0244" r="10244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A5FAF70-F20F-4DF1-BE9D-0828DE07AC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Problem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D67C6F-FC65-4B6D-A385-619C5F0DB8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IN" dirty="0"/>
              <a:t>Analysing vast amount of data	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EC07A3-4155-40CB-B571-668A13DD93E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IN" dirty="0"/>
              <a:t>Find true fact from the information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C5AA37F-0058-4071-8BC5-91477A13AD0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IN" dirty="0"/>
              <a:t>Context loss in heap of data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2DB065E-6EB9-47D2-BFA2-A541BFD5BE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IN" dirty="0"/>
              <a:t>Time consuming and labour intensive process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A9706BB-6F08-4743-B0D5-D6B10364C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04" y="2339783"/>
            <a:ext cx="3228542" cy="39131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F9FA523-DEF4-4C3C-AFCF-2F141D53F0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470" y="1394306"/>
            <a:ext cx="11885060" cy="46651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9B2057F-68D8-4932-AE6A-09764F28FA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9397" y="3679235"/>
            <a:ext cx="3164545" cy="2092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82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77FEC3E-B2FE-9045-8D49-89B1E3D20C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-1" y="1195536"/>
            <a:ext cx="10069355" cy="5662464"/>
          </a:xfr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993B1474-02E3-4509-B5C5-84427653B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>
            <a:off x="11387102" y="2928857"/>
            <a:ext cx="804898" cy="3140150"/>
          </a:xfrm>
          <a:custGeom>
            <a:avLst/>
            <a:gdLst>
              <a:gd name="connsiteX0" fmla="*/ 99480 w 804898"/>
              <a:gd name="connsiteY0" fmla="*/ 0 h 3140150"/>
              <a:gd name="connsiteX1" fmla="*/ 804898 w 804898"/>
              <a:gd name="connsiteY1" fmla="*/ 0 h 3140150"/>
              <a:gd name="connsiteX2" fmla="*/ 804898 w 804898"/>
              <a:gd name="connsiteY2" fmla="*/ 357262 h 3140150"/>
              <a:gd name="connsiteX3" fmla="*/ 804898 w 804898"/>
              <a:gd name="connsiteY3" fmla="*/ 2782888 h 3140150"/>
              <a:gd name="connsiteX4" fmla="*/ 804898 w 804898"/>
              <a:gd name="connsiteY4" fmla="*/ 3140150 h 3140150"/>
              <a:gd name="connsiteX5" fmla="*/ 99480 w 804898"/>
              <a:gd name="connsiteY5" fmla="*/ 3140150 h 3140150"/>
              <a:gd name="connsiteX6" fmla="*/ 0 w 804898"/>
              <a:gd name="connsiteY6" fmla="*/ 3013250 h 3140150"/>
              <a:gd name="connsiteX7" fmla="*/ 0 w 804898"/>
              <a:gd name="connsiteY7" fmla="*/ 2655988 h 3140150"/>
              <a:gd name="connsiteX8" fmla="*/ 0 w 804898"/>
              <a:gd name="connsiteY8" fmla="*/ 484162 h 3140150"/>
              <a:gd name="connsiteX9" fmla="*/ 0 w 804898"/>
              <a:gd name="connsiteY9" fmla="*/ 126900 h 3140150"/>
              <a:gd name="connsiteX10" fmla="*/ 99480 w 804898"/>
              <a:gd name="connsiteY10" fmla="*/ 0 h 314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04898" h="3140150">
                <a:moveTo>
                  <a:pt x="99480" y="0"/>
                </a:moveTo>
                <a:lnTo>
                  <a:pt x="804898" y="0"/>
                </a:lnTo>
                <a:lnTo>
                  <a:pt x="804898" y="357262"/>
                </a:lnTo>
                <a:lnTo>
                  <a:pt x="804898" y="2782888"/>
                </a:lnTo>
                <a:lnTo>
                  <a:pt x="804898" y="3140150"/>
                </a:lnTo>
                <a:lnTo>
                  <a:pt x="99480" y="3140150"/>
                </a:lnTo>
                <a:cubicBezTo>
                  <a:pt x="44539" y="3140150"/>
                  <a:pt x="0" y="3083334"/>
                  <a:pt x="0" y="3013250"/>
                </a:cubicBezTo>
                <a:lnTo>
                  <a:pt x="0" y="2655988"/>
                </a:lnTo>
                <a:lnTo>
                  <a:pt x="0" y="484162"/>
                </a:lnTo>
                <a:lnTo>
                  <a:pt x="0" y="126900"/>
                </a:lnTo>
                <a:cubicBezTo>
                  <a:pt x="0" y="56816"/>
                  <a:pt x="44539" y="0"/>
                  <a:pt x="99480" y="0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AB4748B-F532-4C70-827A-5FEA8C0843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1391864" y="5548307"/>
            <a:ext cx="450092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5293" y="2408157"/>
            <a:ext cx="4459766" cy="3146839"/>
          </a:xfrm>
        </p:spPr>
        <p:txBody>
          <a:bodyPr/>
          <a:lstStyle/>
          <a:p>
            <a:r>
              <a:rPr lang="en-US" dirty="0"/>
              <a:t>Twimintel.ai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6410" y="3791099"/>
            <a:ext cx="4000500" cy="997905"/>
          </a:xfrm>
        </p:spPr>
        <p:txBody>
          <a:bodyPr/>
          <a:lstStyle/>
          <a:p>
            <a:r>
              <a:rPr lang="en-US" dirty="0"/>
              <a:t>It’s a system of ML and AI tools that process vast amount of textual and statistical information to generate them as simplifies context based intelligence</a:t>
            </a:r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7746F873-A4ED-4E4C-BB89-CA0FBB9E95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456656" y="5118766"/>
            <a:ext cx="751030" cy="65906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6" name="Freeform 5" descr="Hollow accent block">
            <a:extLst>
              <a:ext uri="{FF2B5EF4-FFF2-40B4-BE49-F238E27FC236}">
                <a16:creationId xmlns:a16="http://schemas.microsoft.com/office/drawing/2014/main" id="{E0D7A780-33BC-4E68-9763-AB62376D5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1779027" y="11601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588C9C3E-7C4B-EA46-9848-A17249AC33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0" y="0"/>
            <a:ext cx="11727656" cy="6858000"/>
          </a:xfrm>
        </p:spPr>
      </p:pic>
      <p:sp>
        <p:nvSpPr>
          <p:cNvPr id="15" name="Freeform 5">
            <a:extLst>
              <a:ext uri="{FF2B5EF4-FFF2-40B4-BE49-F238E27FC236}">
                <a16:creationId xmlns:a16="http://schemas.microsoft.com/office/drawing/2014/main" id="{10117390-DCFE-4FAE-B3FD-DAECFE779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8713227" y="20491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>
                <a:lumMod val="9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FC2E368-898A-440B-A15C-4C5FB13C5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/>
        </p:nvSpPr>
        <p:spPr>
          <a:xfrm flipH="1">
            <a:off x="1897242" y="2364840"/>
            <a:ext cx="2494930" cy="3139768"/>
          </a:xfrm>
          <a:custGeom>
            <a:avLst/>
            <a:gdLst>
              <a:gd name="connsiteX0" fmla="*/ 2000924 w 2494930"/>
              <a:gd name="connsiteY0" fmla="*/ 1087415 h 3139768"/>
              <a:gd name="connsiteX1" fmla="*/ 2072963 w 2494930"/>
              <a:gd name="connsiteY1" fmla="*/ 1129282 h 3139768"/>
              <a:gd name="connsiteX2" fmla="*/ 2304085 w 2494930"/>
              <a:gd name="connsiteY2" fmla="*/ 1529014 h 3139768"/>
              <a:gd name="connsiteX3" fmla="*/ 2304085 w 2494930"/>
              <a:gd name="connsiteY3" fmla="*/ 1610754 h 3139768"/>
              <a:gd name="connsiteX4" fmla="*/ 2072963 w 2494930"/>
              <a:gd name="connsiteY4" fmla="*/ 2010486 h 3139768"/>
              <a:gd name="connsiteX5" fmla="*/ 2000924 w 2494930"/>
              <a:gd name="connsiteY5" fmla="*/ 2052353 h 3139768"/>
              <a:gd name="connsiteX6" fmla="*/ 1537679 w 2494930"/>
              <a:gd name="connsiteY6" fmla="*/ 2052353 h 3139768"/>
              <a:gd name="connsiteX7" fmla="*/ 1466641 w 2494930"/>
              <a:gd name="connsiteY7" fmla="*/ 2010486 h 3139768"/>
              <a:gd name="connsiteX8" fmla="*/ 1234518 w 2494930"/>
              <a:gd name="connsiteY8" fmla="*/ 1610754 h 3139768"/>
              <a:gd name="connsiteX9" fmla="*/ 1234518 w 2494930"/>
              <a:gd name="connsiteY9" fmla="*/ 1529014 h 3139768"/>
              <a:gd name="connsiteX10" fmla="*/ 1466641 w 2494930"/>
              <a:gd name="connsiteY10" fmla="*/ 1129282 h 3139768"/>
              <a:gd name="connsiteX11" fmla="*/ 1537679 w 2494930"/>
              <a:gd name="connsiteY11" fmla="*/ 1087415 h 3139768"/>
              <a:gd name="connsiteX12" fmla="*/ 2000924 w 2494930"/>
              <a:gd name="connsiteY12" fmla="*/ 1087415 h 3139768"/>
              <a:gd name="connsiteX13" fmla="*/ 1516872 w 2494930"/>
              <a:gd name="connsiteY13" fmla="*/ 0 h 3139768"/>
              <a:gd name="connsiteX14" fmla="*/ 1481849 w 2494930"/>
              <a:gd name="connsiteY14" fmla="*/ 0 h 3139768"/>
              <a:gd name="connsiteX15" fmla="*/ 1237282 w 2494930"/>
              <a:gd name="connsiteY15" fmla="*/ 0 h 3139768"/>
              <a:gd name="connsiteX16" fmla="*/ 99481 w 2494930"/>
              <a:gd name="connsiteY16" fmla="*/ 0 h 3139768"/>
              <a:gd name="connsiteX17" fmla="*/ 0 w 2494930"/>
              <a:gd name="connsiteY17" fmla="*/ 100333 h 3139768"/>
              <a:gd name="connsiteX18" fmla="*/ 0 w 2494930"/>
              <a:gd name="connsiteY18" fmla="*/ 1039826 h 3139768"/>
              <a:gd name="connsiteX19" fmla="*/ 0 w 2494930"/>
              <a:gd name="connsiteY19" fmla="*/ 2099942 h 3139768"/>
              <a:gd name="connsiteX20" fmla="*/ 0 w 2494930"/>
              <a:gd name="connsiteY20" fmla="*/ 3039435 h 3139768"/>
              <a:gd name="connsiteX21" fmla="*/ 99481 w 2494930"/>
              <a:gd name="connsiteY21" fmla="*/ 3139768 h 3139768"/>
              <a:gd name="connsiteX22" fmla="*/ 1237282 w 2494930"/>
              <a:gd name="connsiteY22" fmla="*/ 3139768 h 3139768"/>
              <a:gd name="connsiteX23" fmla="*/ 1481849 w 2494930"/>
              <a:gd name="connsiteY23" fmla="*/ 3139768 h 3139768"/>
              <a:gd name="connsiteX24" fmla="*/ 1556045 w 2494930"/>
              <a:gd name="connsiteY24" fmla="*/ 3139768 h 3139768"/>
              <a:gd name="connsiteX25" fmla="*/ 1600213 w 2494930"/>
              <a:gd name="connsiteY25" fmla="*/ 3121251 h 3139768"/>
              <a:gd name="connsiteX26" fmla="*/ 1699900 w 2494930"/>
              <a:gd name="connsiteY26" fmla="*/ 3020706 h 3139768"/>
              <a:gd name="connsiteX27" fmla="*/ 2458009 w 2494930"/>
              <a:gd name="connsiteY27" fmla="*/ 1709539 h 3139768"/>
              <a:gd name="connsiteX28" fmla="*/ 2458009 w 2494930"/>
              <a:gd name="connsiteY28" fmla="*/ 1441420 h 3139768"/>
              <a:gd name="connsiteX29" fmla="*/ 1699900 w 2494930"/>
              <a:gd name="connsiteY29" fmla="*/ 130253 h 3139768"/>
              <a:gd name="connsiteX30" fmla="*/ 1535140 w 2494930"/>
              <a:gd name="connsiteY30" fmla="*/ 2427 h 3139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2494930" h="3139768">
                <a:moveTo>
                  <a:pt x="2000924" y="1087415"/>
                </a:moveTo>
                <a:cubicBezTo>
                  <a:pt x="2030940" y="1087415"/>
                  <a:pt x="2057955" y="1103365"/>
                  <a:pt x="2072963" y="1129282"/>
                </a:cubicBezTo>
                <a:cubicBezTo>
                  <a:pt x="2304085" y="1529014"/>
                  <a:pt x="2304085" y="1529014"/>
                  <a:pt x="2304085" y="1529014"/>
                </a:cubicBezTo>
                <a:cubicBezTo>
                  <a:pt x="2319093" y="1553935"/>
                  <a:pt x="2319093" y="1585834"/>
                  <a:pt x="2304085" y="1610754"/>
                </a:cubicBezTo>
                <a:cubicBezTo>
                  <a:pt x="2072963" y="2010486"/>
                  <a:pt x="2072963" y="2010486"/>
                  <a:pt x="2072963" y="2010486"/>
                </a:cubicBezTo>
                <a:cubicBezTo>
                  <a:pt x="2057955" y="2036404"/>
                  <a:pt x="2030940" y="2052353"/>
                  <a:pt x="2000924" y="2052353"/>
                </a:cubicBezTo>
                <a:cubicBezTo>
                  <a:pt x="1537679" y="2052353"/>
                  <a:pt x="1537679" y="2052353"/>
                  <a:pt x="1537679" y="2052353"/>
                </a:cubicBezTo>
                <a:cubicBezTo>
                  <a:pt x="1508663" y="2052353"/>
                  <a:pt x="1480649" y="2036404"/>
                  <a:pt x="1466641" y="2010486"/>
                </a:cubicBezTo>
                <a:cubicBezTo>
                  <a:pt x="1234518" y="1610754"/>
                  <a:pt x="1234518" y="1610754"/>
                  <a:pt x="1234518" y="1610754"/>
                </a:cubicBezTo>
                <a:cubicBezTo>
                  <a:pt x="1219510" y="1585834"/>
                  <a:pt x="1219510" y="1553935"/>
                  <a:pt x="1234518" y="1529014"/>
                </a:cubicBezTo>
                <a:cubicBezTo>
                  <a:pt x="1466641" y="1129282"/>
                  <a:pt x="1466641" y="1129282"/>
                  <a:pt x="1466641" y="1129282"/>
                </a:cubicBezTo>
                <a:cubicBezTo>
                  <a:pt x="1480649" y="1103365"/>
                  <a:pt x="1508663" y="1087415"/>
                  <a:pt x="1537679" y="1087415"/>
                </a:cubicBezTo>
                <a:cubicBezTo>
                  <a:pt x="2000924" y="1087415"/>
                  <a:pt x="2000924" y="1087415"/>
                  <a:pt x="2000924" y="1087415"/>
                </a:cubicBezTo>
                <a:close/>
                <a:moveTo>
                  <a:pt x="1516872" y="0"/>
                </a:moveTo>
                <a:lnTo>
                  <a:pt x="1481849" y="0"/>
                </a:lnTo>
                <a:lnTo>
                  <a:pt x="1237282" y="0"/>
                </a:lnTo>
                <a:lnTo>
                  <a:pt x="99481" y="0"/>
                </a:lnTo>
                <a:cubicBezTo>
                  <a:pt x="44540" y="0"/>
                  <a:pt x="0" y="44921"/>
                  <a:pt x="0" y="100333"/>
                </a:cubicBezTo>
                <a:lnTo>
                  <a:pt x="0" y="1039826"/>
                </a:lnTo>
                <a:lnTo>
                  <a:pt x="0" y="2099942"/>
                </a:lnTo>
                <a:lnTo>
                  <a:pt x="0" y="3039435"/>
                </a:lnTo>
                <a:cubicBezTo>
                  <a:pt x="0" y="3094847"/>
                  <a:pt x="44540" y="3139768"/>
                  <a:pt x="99481" y="3139768"/>
                </a:cubicBezTo>
                <a:lnTo>
                  <a:pt x="1237282" y="3139768"/>
                </a:lnTo>
                <a:lnTo>
                  <a:pt x="1481849" y="3139768"/>
                </a:lnTo>
                <a:lnTo>
                  <a:pt x="1556045" y="3139768"/>
                </a:lnTo>
                <a:lnTo>
                  <a:pt x="1600213" y="3121251"/>
                </a:lnTo>
                <a:cubicBezTo>
                  <a:pt x="1640826" y="3097545"/>
                  <a:pt x="1675286" y="3063213"/>
                  <a:pt x="1699900" y="3020706"/>
                </a:cubicBezTo>
                <a:cubicBezTo>
                  <a:pt x="1699900" y="3020706"/>
                  <a:pt x="1699900" y="3020706"/>
                  <a:pt x="2458009" y="1709539"/>
                </a:cubicBezTo>
                <a:cubicBezTo>
                  <a:pt x="2507237" y="1627796"/>
                  <a:pt x="2507237" y="1523164"/>
                  <a:pt x="2458009" y="1441420"/>
                </a:cubicBezTo>
                <a:cubicBezTo>
                  <a:pt x="2458009" y="1441420"/>
                  <a:pt x="2458009" y="1441420"/>
                  <a:pt x="1699900" y="130253"/>
                </a:cubicBezTo>
                <a:cubicBezTo>
                  <a:pt x="1662979" y="66493"/>
                  <a:pt x="1603905" y="21126"/>
                  <a:pt x="1535140" y="2427"/>
                </a:cubicBezTo>
                <a:close/>
              </a:path>
            </a:pathLst>
          </a:custGeom>
          <a:gradFill>
            <a:gsLst>
              <a:gs pos="100000">
                <a:schemeClr val="tx1">
                  <a:lumMod val="75000"/>
                  <a:lumOff val="25000"/>
                </a:schemeClr>
              </a:gs>
              <a:gs pos="0">
                <a:schemeClr val="tx1"/>
              </a:gs>
            </a:gsLst>
            <a:lin ang="0" scaled="0"/>
          </a:gradFill>
          <a:ln w="3175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wrap="square" lIns="180000" tIns="288000" rIns="180000" bIns="180000" rtlCol="0" anchor="t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5000" b="1" kern="1200" spc="-3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59A98ED3-718C-409B-BC1D-07842F9F58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 flipH="1">
            <a:off x="3915924" y="4962520"/>
            <a:ext cx="476249" cy="424971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 w="31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6117" y="1816509"/>
            <a:ext cx="6293884" cy="4381091"/>
          </a:xfrm>
          <a:prstGeom prst="roundRect">
            <a:avLst>
              <a:gd name="adj" fmla="val 0"/>
            </a:avLst>
          </a:prstGeom>
        </p:spPr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95750" y="2855927"/>
            <a:ext cx="6199008" cy="3421316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Simple way to log and manage ongoing research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Add relevant links to the knowledge corpus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Visualize the information that makes senses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Match information against supplied keyword to find relevance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Get answers to the problem statement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Self improve the system with feedback driven approach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We are using the power of NLP ( Natural language processing ) and NLU( Natural language understanding ) to analyze vast amount of information and keep improving the corpus of our information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556000"/>
            <a:ext cx="5472000" cy="36000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Supported by - </a:t>
            </a:r>
          </a:p>
          <a:p>
            <a:r>
              <a:rPr lang="en-US" dirty="0"/>
              <a:t>NLP based text crawling</a:t>
            </a:r>
          </a:p>
          <a:p>
            <a:r>
              <a:rPr lang="en-US" dirty="0"/>
              <a:t>Word 2 </a:t>
            </a:r>
            <a:r>
              <a:rPr lang="en-US" dirty="0" err="1"/>
              <a:t>vec</a:t>
            </a:r>
            <a:r>
              <a:rPr lang="en-US" dirty="0"/>
              <a:t>/wordnet based embedding of the information</a:t>
            </a:r>
          </a:p>
          <a:p>
            <a:r>
              <a:rPr lang="en-US" dirty="0" err="1"/>
              <a:t>Gensim</a:t>
            </a:r>
            <a:r>
              <a:rPr lang="en-US" dirty="0"/>
              <a:t> to find similarity</a:t>
            </a:r>
          </a:p>
          <a:p>
            <a:r>
              <a:rPr lang="en-US" dirty="0" err="1"/>
              <a:t>AlleNLP</a:t>
            </a:r>
            <a:r>
              <a:rPr lang="en-US" dirty="0"/>
              <a:t> to find answers</a:t>
            </a:r>
          </a:p>
          <a:p>
            <a:r>
              <a:rPr lang="en-US" dirty="0"/>
              <a:t>GA to improve ML models</a:t>
            </a:r>
          </a:p>
          <a:p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52FD3342-E198-5348-9EE9-579E8FFF9DD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/>
          <a:stretch/>
        </p:blipFill>
        <p:spPr>
          <a:xfrm>
            <a:off x="6490727" y="1782549"/>
            <a:ext cx="4904790" cy="3958363"/>
          </a:xfrm>
        </p:spPr>
      </p:pic>
      <p:sp>
        <p:nvSpPr>
          <p:cNvPr id="15" name="Freeform 5">
            <a:extLst>
              <a:ext uri="{FF2B5EF4-FFF2-40B4-BE49-F238E27FC236}">
                <a16:creationId xmlns:a16="http://schemas.microsoft.com/office/drawing/2014/main" id="{764DA446-807B-4C83-BB5A-59E3FABC93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6490727" y="1236374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tx1">
                <a:lumMod val="65000"/>
                <a:lumOff val="35000"/>
              </a:schemeClr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F28CDBF8-0191-43F9-98FE-B98B08813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 bwMode="auto">
          <a:xfrm>
            <a:off x="7459030" y="2460298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picture containing ball, device&#10;&#10;Description automatically generated">
            <a:extLst>
              <a:ext uri="{FF2B5EF4-FFF2-40B4-BE49-F238E27FC236}">
                <a16:creationId xmlns:a16="http://schemas.microsoft.com/office/drawing/2014/main" id="{0ECB2385-B7D1-478B-B68E-046BAA54C2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6314" r="6314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70E3FC4-904F-40D8-9F9B-A86EE192C7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Process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1D031B41-DFF5-47D2-9A05-B1149AE4A0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1369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 descr="A screenshot of a cell phone&#10;&#10;Description automatically generated">
            <a:extLst>
              <a:ext uri="{FF2B5EF4-FFF2-40B4-BE49-F238E27FC236}">
                <a16:creationId xmlns:a16="http://schemas.microsoft.com/office/drawing/2014/main" id="{969C6225-94BF-4467-999F-AD9DDF563B3D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>
          <a:blip r:embed="rId2"/>
          <a:srcRect l="23875" r="23875"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the information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Collect all the relevant links and add it to our query base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0EC485AA-9D40-47E1-857C-30E2D33C3C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 dirty="0"/>
              <a:t>Research analyst open all relevant tabs in there browser related to the query</a:t>
            </a:r>
          </a:p>
          <a:p>
            <a:r>
              <a:rPr lang="en-IN" dirty="0"/>
              <a:t>Using a extension, they collect and save all those tabs to our system with keywords and problem statement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22" name="Diagram 21">
            <a:extLst>
              <a:ext uri="{FF2B5EF4-FFF2-40B4-BE49-F238E27FC236}">
                <a16:creationId xmlns:a16="http://schemas.microsoft.com/office/drawing/2014/main" id="{8751D6C4-E5AA-4BE9-A1EA-E443CC1798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5836983"/>
              </p:ext>
            </p:extLst>
          </p:nvPr>
        </p:nvGraphicFramePr>
        <p:xfrm>
          <a:off x="207736" y="3040186"/>
          <a:ext cx="5696065" cy="32953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766F2-5ACA-4B56-9068-F546EDD49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Analyse the Links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FD3B4B-85D8-42D9-B848-F7C7082D6BC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8</a:t>
            </a:fld>
            <a:endParaRPr lang="en-US" noProof="0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5F8B7BF-FD6D-488A-B26B-D8484DCD67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8306218"/>
              </p:ext>
            </p:extLst>
          </p:nvPr>
        </p:nvGraphicFramePr>
        <p:xfrm>
          <a:off x="3362037" y="912112"/>
          <a:ext cx="7735504" cy="59604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2467ED0-5D4E-4995-804B-C72E1B1B278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256269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2B9C7-55D4-420A-8380-7960BEBF5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Match the information against keywords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90AB3F-8122-4D54-BD85-6F43F37DD52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9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5869066-08D2-4A82-8FF1-D298B3E8489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3C54DD95-BAC5-4B0F-8D4D-C892E4AE11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7129617"/>
              </p:ext>
            </p:extLst>
          </p:nvPr>
        </p:nvGraphicFramePr>
        <p:xfrm>
          <a:off x="5183188" y="431800"/>
          <a:ext cx="6543675" cy="55133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58217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3_Geometric presentation_AAS_v3" id="{5F394A36-244E-477B-9B00-631A6705923C}" vid="{7FC6DB14-D4FF-4031-8ADB-F8536C0C40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 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 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 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EABBF6005B67D49BD6A0659A1F43CDF" ma:contentTypeVersion="13" ma:contentTypeDescription="Create a new document." ma:contentTypeScope="" ma:versionID="9370fd1989100b161f0e2289ee9b398c">
  <xsd:schema xmlns:xsd="http://www.w3.org/2001/XMLSchema" xmlns:xs="http://www.w3.org/2001/XMLSchema" xmlns:p="http://schemas.microsoft.com/office/2006/metadata/properties" xmlns:ns3="87f1ff25-43d0-4efd-95f3-25003f71b4ea" xmlns:ns4="90778896-982b-407d-998c-517e64753dfe" targetNamespace="http://schemas.microsoft.com/office/2006/metadata/properties" ma:root="true" ma:fieldsID="c67e9b52c5635e65241bf8e826b4d51c" ns3:_="" ns4:_="">
    <xsd:import namespace="87f1ff25-43d0-4efd-95f3-25003f71b4ea"/>
    <xsd:import namespace="90778896-982b-407d-998c-517e64753df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7f1ff25-43d0-4efd-95f3-25003f71b4e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0778896-982b-407d-998c-517e64753dfe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87f1ff25-43d0-4efd-95f3-25003f71b4ea" xsi:nil="true"/>
  </documentManagement>
</p:properties>
</file>

<file path=customXml/itemProps1.xml><?xml version="1.0" encoding="utf-8"?>
<ds:datastoreItem xmlns:ds="http://schemas.openxmlformats.org/officeDocument/2006/customXml" ds:itemID="{BFC277AF-498C-4888-B392-5582A9A55909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87f1ff25-43d0-4efd-95f3-25003f71b4ea"/>
    <ds:schemaRef ds:uri="90778896-982b-407d-998c-517e64753dfe"/>
  </ds:schemaRefs>
</ds:datastoreItem>
</file>

<file path=customXml/itemProps2.xml><?xml version="1.0" encoding="utf-8"?>
<ds:datastoreItem xmlns:ds="http://schemas.openxmlformats.org/officeDocument/2006/customXml" ds:itemID="{8A930687-51F2-44C8-9CE6-D1B3D6E1752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861FE8A-8F15-409F-AF62-619C69C0D537}">
  <ds:schemaRefs>
    <ds:schemaRef ds:uri="http://schemas.microsoft.com/office/2006/metadata/properties"/>
    <ds:schemaRef ds:uri="http://www.w3.org/2000/xmlns/"/>
    <ds:schemaRef ds:uri="87f1ff25-43d0-4efd-95f3-25003f71b4ea"/>
    <ds:schemaRef ds:uri="http://www.w3.org/2001/XMLSchema-instan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Theme2</Template>
  <TotalTime>0</TotalTime>
  <Words>305</Words>
  <Application>Microsoft Office PowerPoint</Application>
  <PresentationFormat>Widescreen</PresentationFormat>
  <Paragraphs>74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Twimintel.ai </vt:lpstr>
      <vt:lpstr>Problem</vt:lpstr>
      <vt:lpstr>Twimintel.ai</vt:lpstr>
      <vt:lpstr>Objectives</vt:lpstr>
      <vt:lpstr>Approach</vt:lpstr>
      <vt:lpstr>Process</vt:lpstr>
      <vt:lpstr>Log the information</vt:lpstr>
      <vt:lpstr>Analyse the Links</vt:lpstr>
      <vt:lpstr>Match the information against keywords</vt:lpstr>
      <vt:lpstr>Visualize the information</vt:lpstr>
      <vt:lpstr>Improving the system</vt:lpstr>
      <vt:lpstr>The whole process flow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Twimintel.ai </dc:title>
  <dc:creator/>
  <cp:lastModifiedBy>PUROHIT OM HEMANTKUMAR</cp:lastModifiedBy>
  <cp:revision>2</cp:revision>
  <dcterms:created xsi:type="dcterms:W3CDTF">2020-04-12T06:38:35Z</dcterms:created>
  <dcterms:modified xsi:type="dcterms:W3CDTF">2020-08-26T04:17:37Z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0x0101004EABBF6005B67D49BD6A0659A1F43CDF</vt:lpwstr>
  </property>
</Properties>
</file>